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4701" autoAdjust="0"/>
  </p:normalViewPr>
  <p:slideViewPr>
    <p:cSldViewPr snapToGrid="0" snapToObjects="1">
      <p:cViewPr varScale="1">
        <p:scale>
          <a:sx n="158" d="100"/>
          <a:sy n="158" d="100"/>
        </p:scale>
        <p:origin x="-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19711-5A06-7C4D-870E-71348430A510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1ED13-A964-854B-8A09-848814D4D6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865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5" y="0"/>
            <a:ext cx="9141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Macintosh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Amnesty International UK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 C</dc:creator>
  <cp:lastModifiedBy>AIUK AIUK</cp:lastModifiedBy>
  <cp:revision>4</cp:revision>
  <dcterms:created xsi:type="dcterms:W3CDTF">2014-08-19T16:09:51Z</dcterms:created>
  <dcterms:modified xsi:type="dcterms:W3CDTF">2014-08-19T16:47:03Z</dcterms:modified>
</cp:coreProperties>
</file>