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 showGuides="1">
      <p:cViewPr varScale="1">
        <p:scale>
          <a:sx n="154" d="100"/>
          <a:sy n="154" d="100"/>
        </p:scale>
        <p:origin x="-114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slide" Target="slides/slide13.xml"/><Relationship Id="rId20" Type="http://schemas.openxmlformats.org/officeDocument/2006/relationships/tableStyles" Target="tableStyles.xml"/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printerSettings" Target="printerSettings/printerSettings1.bin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19" Type="http://schemas.openxmlformats.org/officeDocument/2006/relationships/theme" Target="theme/theme1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39B67-3BF8-4F29-B094-4EC22A36B5E9}" type="datetimeFigureOut">
              <a:rPr lang="en-US" smtClean="0"/>
              <a:pPr/>
              <a:t>11/28/13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74D3D-6061-4438-AD42-3101E30489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39B67-3BF8-4F29-B094-4EC22A36B5E9}" type="datetimeFigureOut">
              <a:rPr lang="en-US" smtClean="0"/>
              <a:pPr/>
              <a:t>11/28/13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74D3D-6061-4438-AD42-3101E30489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39B67-3BF8-4F29-B094-4EC22A36B5E9}" type="datetimeFigureOut">
              <a:rPr lang="en-US" smtClean="0"/>
              <a:pPr/>
              <a:t>11/28/13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74D3D-6061-4438-AD42-3101E30489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39B67-3BF8-4F29-B094-4EC22A36B5E9}" type="datetimeFigureOut">
              <a:rPr lang="en-US" smtClean="0"/>
              <a:pPr/>
              <a:t>11/28/13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74D3D-6061-4438-AD42-3101E30489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39B67-3BF8-4F29-B094-4EC22A36B5E9}" type="datetimeFigureOut">
              <a:rPr lang="en-US" smtClean="0"/>
              <a:pPr/>
              <a:t>11/28/13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74D3D-6061-4438-AD42-3101E30489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39B67-3BF8-4F29-B094-4EC22A36B5E9}" type="datetimeFigureOut">
              <a:rPr lang="en-US" smtClean="0"/>
              <a:pPr/>
              <a:t>11/28/13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74D3D-6061-4438-AD42-3101E30489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39B67-3BF8-4F29-B094-4EC22A36B5E9}" type="datetimeFigureOut">
              <a:rPr lang="en-US" smtClean="0"/>
              <a:pPr/>
              <a:t>11/28/13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74D3D-6061-4438-AD42-3101E30489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39B67-3BF8-4F29-B094-4EC22A36B5E9}" type="datetimeFigureOut">
              <a:rPr lang="en-US" smtClean="0"/>
              <a:pPr/>
              <a:t>11/28/13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74D3D-6061-4438-AD42-3101E30489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39B67-3BF8-4F29-B094-4EC22A36B5E9}" type="datetimeFigureOut">
              <a:rPr lang="en-US" smtClean="0"/>
              <a:pPr/>
              <a:t>11/28/13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74D3D-6061-4438-AD42-3101E30489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39B67-3BF8-4F29-B094-4EC22A36B5E9}" type="datetimeFigureOut">
              <a:rPr lang="en-US" smtClean="0"/>
              <a:pPr/>
              <a:t>11/28/13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74D3D-6061-4438-AD42-3101E30489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39B67-3BF8-4F29-B094-4EC22A36B5E9}" type="datetimeFigureOut">
              <a:rPr lang="en-US" smtClean="0"/>
              <a:pPr/>
              <a:t>11/28/13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74D3D-6061-4438-AD42-3101E30489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39B67-3BF8-4F29-B094-4EC22A36B5E9}" type="datetimeFigureOut">
              <a:rPr lang="en-US" smtClean="0"/>
              <a:pPr/>
              <a:t>11/28/13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B74D3D-6061-4438-AD42-3101E304896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t templat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" y="0"/>
            <a:ext cx="914197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t template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" y="0"/>
            <a:ext cx="914197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pt template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" y="0"/>
            <a:ext cx="914197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pt template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" y="0"/>
            <a:ext cx="914197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t template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" y="0"/>
            <a:ext cx="914197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pt template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" y="0"/>
            <a:ext cx="914197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t template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" y="0"/>
            <a:ext cx="914197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t template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" y="0"/>
            <a:ext cx="914197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t template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" y="0"/>
            <a:ext cx="914197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pt template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" y="0"/>
            <a:ext cx="914197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t template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" y="0"/>
            <a:ext cx="914197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t template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" y="0"/>
            <a:ext cx="914197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t template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" y="0"/>
            <a:ext cx="914197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t template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" y="0"/>
            <a:ext cx="914197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Macintosh PowerPoint</Application>
  <PresentationFormat>On-screen Show (4:3)</PresentationFormat>
  <Paragraphs>0</Paragraphs>
  <Slides>14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AIUK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AIUK AIUK</dc:creator>
  <cp:lastModifiedBy>Rich C</cp:lastModifiedBy>
  <cp:revision>3</cp:revision>
  <dcterms:created xsi:type="dcterms:W3CDTF">2013-11-28T16:02:19Z</dcterms:created>
  <dcterms:modified xsi:type="dcterms:W3CDTF">2013-11-28T16:04:32Z</dcterms:modified>
</cp:coreProperties>
</file>