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3AA-6872-420C-9330-1CF49C8404FE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BC77-6FDF-4F69-A127-9F0FFE1A1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3AA-6872-420C-9330-1CF49C8404FE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BC77-6FDF-4F69-A127-9F0FFE1A1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3AA-6872-420C-9330-1CF49C8404FE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BC77-6FDF-4F69-A127-9F0FFE1A1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3AA-6872-420C-9330-1CF49C8404FE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BC77-6FDF-4F69-A127-9F0FFE1A1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3AA-6872-420C-9330-1CF49C8404FE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BC77-6FDF-4F69-A127-9F0FFE1A1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3AA-6872-420C-9330-1CF49C8404FE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BC77-6FDF-4F69-A127-9F0FFE1A1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3AA-6872-420C-9330-1CF49C8404FE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BC77-6FDF-4F69-A127-9F0FFE1A1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3AA-6872-420C-9330-1CF49C8404FE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BC77-6FDF-4F69-A127-9F0FFE1A1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3AA-6872-420C-9330-1CF49C8404FE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BC77-6FDF-4F69-A127-9F0FFE1A1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3AA-6872-420C-9330-1CF49C8404FE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BC77-6FDF-4F69-A127-9F0FFE1A1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3AA-6872-420C-9330-1CF49C8404FE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BC77-6FDF-4F69-A127-9F0FFE1A1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793AA-6872-420C-9330-1CF49C8404FE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8BC77-6FDF-4F69-A127-9F0FFE1A1E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AIUK AIUK</dc:creator>
  <cp:lastModifiedBy>Alison Jordan</cp:lastModifiedBy>
  <cp:revision>2</cp:revision>
  <dcterms:created xsi:type="dcterms:W3CDTF">2012-07-09T10:52:53Z</dcterms:created>
  <dcterms:modified xsi:type="dcterms:W3CDTF">2012-07-24T19:27:28Z</dcterms:modified>
</cp:coreProperties>
</file>