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9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3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6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9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0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7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5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0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F0A2-A2A1-43AB-A5E5-EA776CB7AF0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2484-56F5-4714-BC6E-08284A54D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9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6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2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1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8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3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8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1</cp:revision>
  <dcterms:created xsi:type="dcterms:W3CDTF">2015-09-17T17:13:20Z</dcterms:created>
  <dcterms:modified xsi:type="dcterms:W3CDTF">2015-09-17T17:18:37Z</dcterms:modified>
</cp:coreProperties>
</file>