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8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2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3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9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8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5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5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9DBA-F518-4E0F-8A76-EEE788034B05}" type="datetimeFigureOut">
              <a:rPr lang="en-GB" smtClean="0"/>
              <a:t>18/11/2013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A948-9D81-4FCC-806A-3BDF6542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7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3.png"/><Relationship Id="rId5" Type="http://schemas.microsoft.com/office/2007/relationships/media" Target="../media/media7.mp3"/><Relationship Id="rId10" Type="http://schemas.openxmlformats.org/officeDocument/2006/relationships/image" Target="../media/image1.jpg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2664296" cy="2285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342900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At our Street Collection in Tavistock, the volunteers were asked about Amnesty and its work… how they became interested in Amnesty, what it means to them and a whole lot more!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Jeremy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915" y="486916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3001" y="486916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Jeremy, the Plymouth Chair, spoke of how a holiday in Colombia triggered things off for him…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44" y="5570258"/>
            <a:ext cx="713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32 secs.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2808312" cy="3984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141277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Contacts and details for the Plymouth Group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479715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Jim – a long-standing member – spoke of how the local Amnesty Groups operate.</a:t>
            </a:r>
            <a:endParaRPr lang="en-GB" dirty="0"/>
          </a:p>
        </p:txBody>
      </p:sp>
      <p:pic>
        <p:nvPicPr>
          <p:cNvPr id="8" name="Jim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84" y="4797152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723" y="5589239"/>
            <a:ext cx="664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49 secs.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6008875" cy="3772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29309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Tavistock Street Collection Team!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15719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Hilary was keen to stress the importance of raising the profile of the Plymouth Group.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ilary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9540" y="5157192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5877271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31 secs.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373206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7864" y="906686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Plymouth Group meets every first Wednesday at The Quaker House on </a:t>
            </a:r>
            <a:r>
              <a:rPr lang="en-GB" dirty="0" err="1" smtClean="0"/>
              <a:t>Mutley</a:t>
            </a:r>
            <a:r>
              <a:rPr lang="en-GB" dirty="0" smtClean="0"/>
              <a:t> Plain in Plymouth at 7.00 pm.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472514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David was keen to stress that some people don’t always understand exactly what Amnesty are about…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David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4653136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344" y="544522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45 secs.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3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772" cy="6858000"/>
          </a:xfrm>
          <a:prstGeom prst="rect">
            <a:avLst/>
          </a:prstGeom>
        </p:spPr>
      </p:pic>
      <p:pic>
        <p:nvPicPr>
          <p:cNvPr id="5" name="Pru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4799" y="4527597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46477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Pru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ruFriend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0652" y="5629734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57498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Viv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ail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55976" y="4534863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8064" y="465499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Gail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Angela1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55976" y="5629734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8064" y="57498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Angela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5229200"/>
            <a:ext cx="681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18 secs.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6381327"/>
            <a:ext cx="681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8 secs.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37170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… and finally, four heartfelt thoughts from our volunteers on the day.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226638"/>
            <a:ext cx="700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15 secs.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638132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13 secs.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1954661" cy="28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4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8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8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177</Words>
  <Application>Microsoft Office PowerPoint</Application>
  <PresentationFormat>On-screen Show (4:3)</PresentationFormat>
  <Paragraphs>21</Paragraphs>
  <Slides>5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7</cp:revision>
  <dcterms:created xsi:type="dcterms:W3CDTF">2013-10-01T15:34:19Z</dcterms:created>
  <dcterms:modified xsi:type="dcterms:W3CDTF">2013-11-18T19:18:22Z</dcterms:modified>
</cp:coreProperties>
</file>