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81" r:id="rId4"/>
    <p:sldId id="260" r:id="rId5"/>
    <p:sldId id="277" r:id="rId6"/>
    <p:sldId id="270" r:id="rId7"/>
    <p:sldId id="288" r:id="rId8"/>
    <p:sldId id="297" r:id="rId9"/>
    <p:sldId id="278" r:id="rId10"/>
    <p:sldId id="298" r:id="rId11"/>
    <p:sldId id="264" r:id="rId12"/>
    <p:sldId id="276" r:id="rId13"/>
    <p:sldId id="294" r:id="rId14"/>
    <p:sldId id="295" r:id="rId15"/>
    <p:sldId id="275" r:id="rId16"/>
    <p:sldId id="299" r:id="rId17"/>
    <p:sldId id="293" r:id="rId18"/>
    <p:sldId id="284" r:id="rId19"/>
    <p:sldId id="286" r:id="rId20"/>
    <p:sldId id="272" r:id="rId21"/>
    <p:sldId id="285" r:id="rId22"/>
    <p:sldId id="259" r:id="rId23"/>
    <p:sldId id="29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94" autoAdjust="0"/>
    <p:restoredTop sz="94660"/>
  </p:normalViewPr>
  <p:slideViewPr>
    <p:cSldViewPr>
      <p:cViewPr varScale="1">
        <p:scale>
          <a:sx n="88" d="100"/>
          <a:sy n="88" d="100"/>
        </p:scale>
        <p:origin x="-4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F3C86-EB61-41E9-9D82-86F36F82E27F}" type="datetimeFigureOut">
              <a:rPr lang="en-GB" smtClean="0"/>
              <a:t>25/09/2013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FD260-BC3D-4F54-95B0-2250D84EDF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72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FD260-BC3D-4F54-95B0-2250D84EDF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761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96E9-2D4D-4CE2-9BE3-2BC320466BFF}" type="datetimeFigureOut">
              <a:rPr lang="en-GB" smtClean="0"/>
              <a:t>25/09/2013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8F74-11EF-4F96-A81B-014C0ABAC8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31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96E9-2D4D-4CE2-9BE3-2BC320466BFF}" type="datetimeFigureOut">
              <a:rPr lang="en-GB" smtClean="0"/>
              <a:t>25/09/2013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8F74-11EF-4F96-A81B-014C0ABAC8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816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96E9-2D4D-4CE2-9BE3-2BC320466BFF}" type="datetimeFigureOut">
              <a:rPr lang="en-GB" smtClean="0"/>
              <a:t>25/09/2013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8F74-11EF-4F96-A81B-014C0ABAC8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875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96E9-2D4D-4CE2-9BE3-2BC320466BFF}" type="datetimeFigureOut">
              <a:rPr lang="en-GB" smtClean="0"/>
              <a:t>25/09/2013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8F74-11EF-4F96-A81B-014C0ABAC8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186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96E9-2D4D-4CE2-9BE3-2BC320466BFF}" type="datetimeFigureOut">
              <a:rPr lang="en-GB" smtClean="0"/>
              <a:t>25/09/2013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8F74-11EF-4F96-A81B-014C0ABAC8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895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96E9-2D4D-4CE2-9BE3-2BC320466BFF}" type="datetimeFigureOut">
              <a:rPr lang="en-GB" smtClean="0"/>
              <a:t>25/09/2013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8F74-11EF-4F96-A81B-014C0ABAC8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949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96E9-2D4D-4CE2-9BE3-2BC320466BFF}" type="datetimeFigureOut">
              <a:rPr lang="en-GB" smtClean="0"/>
              <a:t>25/09/2013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8F74-11EF-4F96-A81B-014C0ABAC8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293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96E9-2D4D-4CE2-9BE3-2BC320466BFF}" type="datetimeFigureOut">
              <a:rPr lang="en-GB" smtClean="0"/>
              <a:t>25/09/2013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8F74-11EF-4F96-A81B-014C0ABAC8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255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96E9-2D4D-4CE2-9BE3-2BC320466BFF}" type="datetimeFigureOut">
              <a:rPr lang="en-GB" smtClean="0"/>
              <a:t>25/09/2013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8F74-11EF-4F96-A81B-014C0ABAC8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9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96E9-2D4D-4CE2-9BE3-2BC320466BFF}" type="datetimeFigureOut">
              <a:rPr lang="en-GB" smtClean="0"/>
              <a:t>25/09/2013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8F74-11EF-4F96-A81B-014C0ABAC8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68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96E9-2D4D-4CE2-9BE3-2BC320466BFF}" type="datetimeFigureOut">
              <a:rPr lang="en-GB" smtClean="0"/>
              <a:t>25/09/2013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F8F74-11EF-4F96-A81B-014C0ABAC8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915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E96E9-2D4D-4CE2-9BE3-2BC320466BFF}" type="datetimeFigureOut">
              <a:rPr lang="en-GB" smtClean="0"/>
              <a:t>25/09/2013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F8F74-11EF-4F96-A81B-014C0ABAC8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30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Pangolin\Users\jwhitfield\My Documents\cover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4176464" cy="645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43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249289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complex</a:t>
            </a:r>
            <a:endParaRPr lang="en-GB" dirty="0"/>
          </a:p>
        </p:txBody>
      </p:sp>
      <p:pic>
        <p:nvPicPr>
          <p:cNvPr id="3" name="Picture 2" descr="\\Pangolin\Users\jwhitfield\My Documents\build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30" y="1052736"/>
            <a:ext cx="753087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864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Pangolin\Users\jwhitfield\My Documents\My Pictures\fif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77180"/>
            <a:ext cx="6552728" cy="500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351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497308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765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Pangolin\Users\jwhitfield\My Documents\priso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4" y="392113"/>
            <a:ext cx="6302406" cy="591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925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2656"/>
            <a:ext cx="547260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191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Pangolin\Users\jwhitfield\My Documents\djami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219367" cy="557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393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249289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complex</a:t>
            </a:r>
            <a:endParaRPr lang="en-GB" dirty="0"/>
          </a:p>
        </p:txBody>
      </p:sp>
      <p:pic>
        <p:nvPicPr>
          <p:cNvPr id="3" name="Picture 2" descr="\\Pangolin\Users\jwhitfield\My Documents\build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30" y="1052736"/>
            <a:ext cx="753087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680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08" y="116632"/>
            <a:ext cx="446449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736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2"/>
            <a:ext cx="3600400" cy="299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\\Pangolin\Users\jwhitfield\My Documents\spider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24489"/>
            <a:ext cx="3706181" cy="232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995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35909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987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Pangolin\Users\jwhitfield\My Documents\My Pictures\gir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17734"/>
            <a:ext cx="6502400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Pangolin\Users\jwhitfield\My Documents\morrocan le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48680"/>
            <a:ext cx="435480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8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5184577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6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Pangolin\Users\jwhitfield\My Documents\My Pictures\k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547260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441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Pangolin\Users\jwhitfield\My Documents\envelop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4665"/>
            <a:ext cx="4896544" cy="679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135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92696"/>
            <a:ext cx="4186625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272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Pangolin\Users\jwhitfield\My Documents\teap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64112"/>
            <a:ext cx="69723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24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Pangolin\Users\jwhitfield\My Documents\stai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0688"/>
            <a:ext cx="446449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4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5904656" cy="495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\\Pangolin\Users\jwhitfield\My Documents\french envelo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92696"/>
            <a:ext cx="275711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8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593029"/>
            <a:ext cx="8419281" cy="581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98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17032"/>
            <a:ext cx="3260362" cy="181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\\Pangolin\Users\jwhitfield\My Documents\My Pictures\cherry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772" y="1308167"/>
            <a:ext cx="3096393" cy="53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271" y="188640"/>
            <a:ext cx="4217648" cy="3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7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92494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complex</a:t>
            </a:r>
            <a:endParaRPr lang="en-GB" dirty="0"/>
          </a:p>
        </p:txBody>
      </p:sp>
      <p:pic>
        <p:nvPicPr>
          <p:cNvPr id="3" name="Picture 2" descr="\\Pangolin\Users\jwhitfield\My Documents\build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30" y="1052736"/>
            <a:ext cx="753087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0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Pangolin\Users\jwhitfield\My Documents\My Pictures\veg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3238"/>
            <a:ext cx="7505700" cy="430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54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4</Words>
  <Application>Microsoft Office PowerPoint</Application>
  <PresentationFormat>On-screen Show (4:3)</PresentationFormat>
  <Paragraphs>4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Whitfield</dc:creator>
  <cp:lastModifiedBy>Dan Jones</cp:lastModifiedBy>
  <cp:revision>43</cp:revision>
  <dcterms:created xsi:type="dcterms:W3CDTF">2013-06-12T08:38:14Z</dcterms:created>
  <dcterms:modified xsi:type="dcterms:W3CDTF">2013-09-25T18:03:41Z</dcterms:modified>
</cp:coreProperties>
</file>