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6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B14E0-3029-485D-B67F-0C38911B2FE4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4C1CE-09C4-49F9-B516-F8F000893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07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FBB84-3AAF-471D-A196-319198E4C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0BD93-EA9B-412D-9429-6B2035B16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03F64-F1D1-4243-AF67-120FF07A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16B2D-1BAF-46FC-9A04-17419FDE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10F96-05D3-4318-98D0-FE227793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290A-7C35-4950-8B88-84890A2A6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CB9A0-C1D1-43D5-81D0-63F5CD8F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3FE5E-91BF-428A-AC42-C6300819E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C6778-30D4-478C-B239-B8E084045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2E368-ACCC-4C4F-94CE-D688309DC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48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7C09DD-213C-4BE1-8646-30C8DF93F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B431F-C515-4C4E-B32E-9CD1E008A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30B57-21F7-46EC-A60C-085D78F87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92BEA-9054-4194-8920-D75260509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99B3C-F0C6-4256-90F3-38516EF5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12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FE2EC-D1E0-4017-A90B-FB1833892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4F157-FD66-4A65-941A-3A1BCA36C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71991-0F90-442D-B0D2-9EAB077A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D3799-D3C8-4460-ABFD-4DC4742D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98085-8CC2-4BC9-8848-C3DF316A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7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AAA0-623C-44DA-83F9-BBC1CA4E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13078-CBB3-4107-A0D0-404193DAB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05390-DE63-4509-8C06-459C291FF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F5470-50F3-4D86-A506-5EDBF3E21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581FB-0D18-4308-AF03-C6F286A7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79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E491-5C89-4C11-964F-E6AEA81B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53BB3-C671-40B7-B753-7C1AAA3BB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59573-FCE6-47D8-9DB9-BB23A94D3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71ED1-37F0-4703-BF64-92997047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E012E-3F75-4A15-AEE9-33697047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71EE0-633C-4ACB-B433-8F869FE5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94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F2370-8415-4E5C-A077-0ACC6654C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2CB00-4AE7-4B61-B042-59855DA70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BC8DE-D651-47BD-9E06-AC6416CBD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BDA34-DDB0-4567-9795-9569A88BD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759EF5-E534-4B55-BA88-C00B12940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1C233D-7F2C-48C3-AEE3-DFAB3F64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59D6A3-3814-4727-AB28-8CD36E0A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282F1-4410-4A99-9AB0-7E09E2ADF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82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13FA-B032-4284-A1B8-C9EA54181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E26E3-3CB4-40B5-B4D9-C48473E5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48719-6E1E-4E88-8009-1C245BF3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285F1-46B9-4540-8604-2A503A22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1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E4A8A-FB45-4870-8A8B-8AD6DC06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B26AC7-92BE-4987-B26D-CA77071A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A39EB-0245-4649-96C6-B99CE8AE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3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4E57-2A3D-4389-B947-38E16E55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795C-1DCB-416C-A679-BFBFD6CF6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C7472-31D6-43DC-B7F8-00ACE2E0D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E05E1-E0C6-47E6-8376-70799E57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869D4-DDA4-4D19-A040-9D657F146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5C97B-CED9-47CE-9855-531B7819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47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0A2A-4FFD-4A35-984D-13138156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5E147-D237-4071-AFF4-72F8C7A20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00CE7-6967-4A33-B26C-F1A0B4AA0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A5E75-B9C0-4496-8601-8010AE45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9063C-A757-468B-8D47-AF547F36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1F7F1-67A9-4396-9F5F-AD7F105F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00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ECCB65-7DA2-4C44-9822-20FC212AA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23DDE-71DF-4E58-8581-9F0B0E08C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78036-1226-4304-AFF0-2456562316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E659-625F-411F-88BC-2D2F98EF66EB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E1CDC-1969-4398-BD88-4ED91C111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EA8F-76D7-4F9F-B915-B9F34E5EC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E3DE0-0666-42E1-A361-FD56A90A4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95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B5416D9-2216-45A2-B037-E52E5CB7DD8F}"/>
              </a:ext>
            </a:extLst>
          </p:cNvPr>
          <p:cNvSpPr txBox="1"/>
          <p:nvPr/>
        </p:nvSpPr>
        <p:spPr>
          <a:xfrm>
            <a:off x="3402089" y="3075057"/>
            <a:ext cx="5387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Lumi/ Zoom Instructions </a:t>
            </a:r>
          </a:p>
        </p:txBody>
      </p:sp>
    </p:spTree>
    <p:extLst>
      <p:ext uri="{BB962C8B-B14F-4D97-AF65-F5344CB8AC3E}">
        <p14:creationId xmlns:p14="http://schemas.microsoft.com/office/powerpoint/2010/main" val="912850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A6C23E-07D6-45E2-A71D-38400DC9E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4611" y="1243356"/>
            <a:ext cx="7771178" cy="437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578DBC-1830-4734-8628-A82689B49B94}"/>
              </a:ext>
            </a:extLst>
          </p:cNvPr>
          <p:cNvSpPr txBox="1"/>
          <p:nvPr/>
        </p:nvSpPr>
        <p:spPr>
          <a:xfrm>
            <a:off x="-5862" y="3013501"/>
            <a:ext cx="4064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Enter the Meeting ID &amp; click Join</a:t>
            </a:r>
            <a:endParaRPr lang="en-GB" sz="16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4E0FBFD-2A78-474F-84BE-93B1BC5B52D9}"/>
              </a:ext>
            </a:extLst>
          </p:cNvPr>
          <p:cNvCxnSpPr>
            <a:cxnSpLocks/>
          </p:cNvCxnSpPr>
          <p:nvPr/>
        </p:nvCxnSpPr>
        <p:spPr>
          <a:xfrm flipV="1">
            <a:off x="3924300" y="2311402"/>
            <a:ext cx="2908300" cy="914398"/>
          </a:xfrm>
          <a:prstGeom prst="straightConnector1">
            <a:avLst/>
          </a:prstGeom>
          <a:ln w="38100">
            <a:solidFill>
              <a:srgbClr val="D6233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1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A6C23E-07D6-45E2-A71D-38400DC9E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4611" y="1243356"/>
            <a:ext cx="7771178" cy="43712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578DBC-1830-4734-8628-A82689B49B94}"/>
              </a:ext>
            </a:extLst>
          </p:cNvPr>
          <p:cNvSpPr txBox="1"/>
          <p:nvPr/>
        </p:nvSpPr>
        <p:spPr>
          <a:xfrm>
            <a:off x="-5862" y="3013501"/>
            <a:ext cx="406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Enter your VRN &amp; PIN</a:t>
            </a:r>
            <a:endParaRPr lang="en-GB" sz="16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4E0FBFD-2A78-474F-84BE-93B1BC5B52D9}"/>
              </a:ext>
            </a:extLst>
          </p:cNvPr>
          <p:cNvCxnSpPr>
            <a:cxnSpLocks/>
          </p:cNvCxnSpPr>
          <p:nvPr/>
        </p:nvCxnSpPr>
        <p:spPr>
          <a:xfrm flipV="1">
            <a:off x="3924300" y="1988191"/>
            <a:ext cx="2887561" cy="1237609"/>
          </a:xfrm>
          <a:prstGeom prst="straightConnector1">
            <a:avLst/>
          </a:prstGeom>
          <a:ln w="38100">
            <a:solidFill>
              <a:srgbClr val="D6233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620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A6C23E-07D6-45E2-A71D-38400DC9E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4612" y="1243356"/>
            <a:ext cx="7771176" cy="43712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578DBC-1830-4734-8628-A82689B49B94}"/>
              </a:ext>
            </a:extLst>
          </p:cNvPr>
          <p:cNvSpPr txBox="1"/>
          <p:nvPr/>
        </p:nvSpPr>
        <p:spPr>
          <a:xfrm>
            <a:off x="0" y="2890390"/>
            <a:ext cx="40646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You will automatically be added into the Zoom call </a:t>
            </a:r>
          </a:p>
          <a:p>
            <a:pPr algn="ctr"/>
            <a:r>
              <a:rPr lang="en-GB" sz="1400" dirty="0"/>
              <a:t>(When let in by the host)</a:t>
            </a:r>
            <a:endParaRPr lang="en-GB" sz="16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4E0FBFD-2A78-474F-84BE-93B1BC5B52D9}"/>
              </a:ext>
            </a:extLst>
          </p:cNvPr>
          <p:cNvCxnSpPr>
            <a:cxnSpLocks/>
          </p:cNvCxnSpPr>
          <p:nvPr/>
        </p:nvCxnSpPr>
        <p:spPr>
          <a:xfrm flipV="1">
            <a:off x="3924300" y="2567031"/>
            <a:ext cx="4909307" cy="658770"/>
          </a:xfrm>
          <a:prstGeom prst="straightConnector1">
            <a:avLst/>
          </a:prstGeom>
          <a:ln w="38100">
            <a:solidFill>
              <a:srgbClr val="D6233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726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A6C23E-07D6-45E2-A71D-38400DC9E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4612" y="1243356"/>
            <a:ext cx="7771176" cy="43712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578DBC-1830-4734-8628-A82689B49B94}"/>
              </a:ext>
            </a:extLst>
          </p:cNvPr>
          <p:cNvSpPr txBox="1"/>
          <p:nvPr/>
        </p:nvSpPr>
        <p:spPr>
          <a:xfrm>
            <a:off x="0" y="2890390"/>
            <a:ext cx="4064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On entry select “Join Audio by Computer”</a:t>
            </a:r>
            <a:endParaRPr lang="en-GB" sz="16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4E0FBFD-2A78-474F-84BE-93B1BC5B52D9}"/>
              </a:ext>
            </a:extLst>
          </p:cNvPr>
          <p:cNvCxnSpPr>
            <a:cxnSpLocks/>
          </p:cNvCxnSpPr>
          <p:nvPr/>
        </p:nvCxnSpPr>
        <p:spPr>
          <a:xfrm>
            <a:off x="3924300" y="3225801"/>
            <a:ext cx="5429425" cy="1337810"/>
          </a:xfrm>
          <a:prstGeom prst="straightConnector1">
            <a:avLst/>
          </a:prstGeom>
          <a:ln w="38100">
            <a:solidFill>
              <a:srgbClr val="D6233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739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A6C23E-07D6-45E2-A71D-38400DC9E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4612" y="1243356"/>
            <a:ext cx="7771175" cy="43712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578DBC-1830-4734-8628-A82689B49B94}"/>
              </a:ext>
            </a:extLst>
          </p:cNvPr>
          <p:cNvSpPr txBox="1"/>
          <p:nvPr/>
        </p:nvSpPr>
        <p:spPr>
          <a:xfrm>
            <a:off x="0" y="2644169"/>
            <a:ext cx="4064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You can continue to send messages from the Lumi platform while on the Zoom call</a:t>
            </a:r>
            <a:endParaRPr lang="en-GB" sz="16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4E0FBFD-2A78-474F-84BE-93B1BC5B52D9}"/>
              </a:ext>
            </a:extLst>
          </p:cNvPr>
          <p:cNvCxnSpPr>
            <a:cxnSpLocks/>
          </p:cNvCxnSpPr>
          <p:nvPr/>
        </p:nvCxnSpPr>
        <p:spPr>
          <a:xfrm flipV="1">
            <a:off x="3924300" y="1493240"/>
            <a:ext cx="2686225" cy="1732561"/>
          </a:xfrm>
          <a:prstGeom prst="straightConnector1">
            <a:avLst/>
          </a:prstGeom>
          <a:ln w="38100">
            <a:solidFill>
              <a:srgbClr val="D62332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57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Sleep</dc:creator>
  <cp:lastModifiedBy>Kyle Sleep</cp:lastModifiedBy>
  <cp:revision>3</cp:revision>
  <dcterms:created xsi:type="dcterms:W3CDTF">2020-09-06T14:17:52Z</dcterms:created>
  <dcterms:modified xsi:type="dcterms:W3CDTF">2020-09-06T14:39:59Z</dcterms:modified>
</cp:coreProperties>
</file>