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89" r:id="rId5"/>
  </p:sldMasterIdLst>
  <p:notesMasterIdLst>
    <p:notesMasterId r:id="rId10"/>
  </p:notesMasterIdLst>
  <p:handoutMasterIdLst>
    <p:handoutMasterId r:id="rId11"/>
  </p:handoutMasterIdLst>
  <p:sldIdLst>
    <p:sldId id="256" r:id="rId6"/>
    <p:sldId id="533" r:id="rId7"/>
    <p:sldId id="535" r:id="rId8"/>
    <p:sldId id="537" r:id="rId9"/>
  </p:sldIdLst>
  <p:sldSz cx="9144000" cy="6858000" type="screen4x3"/>
  <p:notesSz cx="6735763" cy="9866313"/>
  <p:defaultTextStyle>
    <a:defPPr>
      <a:defRPr lang="en-GB"/>
    </a:defPPr>
    <a:lvl1pPr algn="l" rtl="0" fontAlgn="base">
      <a:spcBef>
        <a:spcPct val="0"/>
      </a:spcBef>
      <a:spcAft>
        <a:spcPct val="0"/>
      </a:spcAft>
      <a:defRPr sz="2400" b="1" kern="1200">
        <a:solidFill>
          <a:schemeClr val="tx1"/>
        </a:solidFill>
        <a:latin typeface="Arial" charset="0"/>
        <a:ea typeface="+mn-ea"/>
        <a:cs typeface="Times New Roman" pitchFamily="18" charset="0"/>
      </a:defRPr>
    </a:lvl1pPr>
    <a:lvl2pPr marL="457200" algn="l" rtl="0" fontAlgn="base">
      <a:spcBef>
        <a:spcPct val="0"/>
      </a:spcBef>
      <a:spcAft>
        <a:spcPct val="0"/>
      </a:spcAft>
      <a:defRPr sz="2400" b="1" kern="1200">
        <a:solidFill>
          <a:schemeClr val="tx1"/>
        </a:solidFill>
        <a:latin typeface="Arial" charset="0"/>
        <a:ea typeface="+mn-ea"/>
        <a:cs typeface="Times New Roman" pitchFamily="18" charset="0"/>
      </a:defRPr>
    </a:lvl2pPr>
    <a:lvl3pPr marL="914400" algn="l" rtl="0" fontAlgn="base">
      <a:spcBef>
        <a:spcPct val="0"/>
      </a:spcBef>
      <a:spcAft>
        <a:spcPct val="0"/>
      </a:spcAft>
      <a:defRPr sz="2400" b="1" kern="1200">
        <a:solidFill>
          <a:schemeClr val="tx1"/>
        </a:solidFill>
        <a:latin typeface="Arial" charset="0"/>
        <a:ea typeface="+mn-ea"/>
        <a:cs typeface="Times New Roman" pitchFamily="18" charset="0"/>
      </a:defRPr>
    </a:lvl3pPr>
    <a:lvl4pPr marL="1371600" algn="l" rtl="0" fontAlgn="base">
      <a:spcBef>
        <a:spcPct val="0"/>
      </a:spcBef>
      <a:spcAft>
        <a:spcPct val="0"/>
      </a:spcAft>
      <a:defRPr sz="2400" b="1" kern="1200">
        <a:solidFill>
          <a:schemeClr val="tx1"/>
        </a:solidFill>
        <a:latin typeface="Arial" charset="0"/>
        <a:ea typeface="+mn-ea"/>
        <a:cs typeface="Times New Roman" pitchFamily="18" charset="0"/>
      </a:defRPr>
    </a:lvl4pPr>
    <a:lvl5pPr marL="1828800" algn="l" rtl="0" fontAlgn="base">
      <a:spcBef>
        <a:spcPct val="0"/>
      </a:spcBef>
      <a:spcAft>
        <a:spcPct val="0"/>
      </a:spcAft>
      <a:defRPr sz="2400" b="1" kern="1200">
        <a:solidFill>
          <a:schemeClr val="tx1"/>
        </a:solidFill>
        <a:latin typeface="Arial" charset="0"/>
        <a:ea typeface="+mn-ea"/>
        <a:cs typeface="Times New Roman" pitchFamily="18" charset="0"/>
      </a:defRPr>
    </a:lvl5pPr>
    <a:lvl6pPr marL="2286000" algn="l" defTabSz="914400" rtl="0" eaLnBrk="1" latinLnBrk="0" hangingPunct="1">
      <a:defRPr sz="2400" b="1" kern="1200">
        <a:solidFill>
          <a:schemeClr val="tx1"/>
        </a:solidFill>
        <a:latin typeface="Arial" charset="0"/>
        <a:ea typeface="+mn-ea"/>
        <a:cs typeface="Times New Roman" pitchFamily="18" charset="0"/>
      </a:defRPr>
    </a:lvl6pPr>
    <a:lvl7pPr marL="2743200" algn="l" defTabSz="914400" rtl="0" eaLnBrk="1" latinLnBrk="0" hangingPunct="1">
      <a:defRPr sz="2400" b="1" kern="1200">
        <a:solidFill>
          <a:schemeClr val="tx1"/>
        </a:solidFill>
        <a:latin typeface="Arial" charset="0"/>
        <a:ea typeface="+mn-ea"/>
        <a:cs typeface="Times New Roman" pitchFamily="18" charset="0"/>
      </a:defRPr>
    </a:lvl7pPr>
    <a:lvl8pPr marL="3200400" algn="l" defTabSz="914400" rtl="0" eaLnBrk="1" latinLnBrk="0" hangingPunct="1">
      <a:defRPr sz="2400" b="1" kern="1200">
        <a:solidFill>
          <a:schemeClr val="tx1"/>
        </a:solidFill>
        <a:latin typeface="Arial" charset="0"/>
        <a:ea typeface="+mn-ea"/>
        <a:cs typeface="Times New Roman" pitchFamily="18" charset="0"/>
      </a:defRPr>
    </a:lvl8pPr>
    <a:lvl9pPr marL="3657600" algn="l" defTabSz="914400" rtl="0" eaLnBrk="1" latinLnBrk="0" hangingPunct="1">
      <a:defRPr sz="2400" b="1" kern="1200">
        <a:solidFill>
          <a:schemeClr val="tx1"/>
        </a:solidFill>
        <a:latin typeface="Arial"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46CE667-C2B5-5D3D-7C0B-633D66B84D92}" name="Grace Farmer" initials="GF" userId="S::grace.farmer@amnesty.org.uk::0893a5c2-0270-4396-8a5b-46e1a2338ebe" providerId="AD"/>
  <p188:author id="{A6EF6C8F-0EB5-B190-3E69-D8BAB700E31D}" name="Iréné Fufeyin" initials="IF" userId="S::Irene.Fufeyin@amnesty.org.uk::942487ba-e209-4875-be0d-05a881365467" providerId="AD"/>
  <p188:author id="{8938EF90-25AC-1432-6FF6-24481B743879}" name="Sacha Deshmukh" initials="SD" userId="S::Sacha.Deshmukh@amnesty.org.uk::0647812f-f23d-4a96-81a6-eec4e991300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009C"/>
    <a:srgbClr val="F2009E"/>
    <a:srgbClr val="FF1CAC"/>
    <a:srgbClr val="FFF200"/>
    <a:srgbClr val="67C725"/>
    <a:srgbClr val="FE1CAB"/>
    <a:srgbClr val="000000"/>
    <a:srgbClr val="2852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182480-6814-4782-B5B2-B5814D36751C}" v="1" dt="2023-11-11T09:29:21.873"/>
    <p1510:client id="{8D31B085-1A4A-4532-B400-CA39E52F36AF}" v="1" dt="2023-11-21T17:59:44.421"/>
    <p1510:client id="{F1AEE787-65C2-D654-3556-C42F67612E9E}" v="9" dt="2023-11-21T17:57:22.8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1446" y="48"/>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17" Type="http://schemas.microsoft.com/office/2018/10/relationships/authors" Target="author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00BFC3-6E9E-4580-BAE2-CE1C65465225}" type="doc">
      <dgm:prSet loTypeId="urn:microsoft.com/office/officeart/2018/5/layout/CenteredIconLabelDescriptionList" loCatId="icon" qsTypeId="urn:microsoft.com/office/officeart/2005/8/quickstyle/simple1" qsCatId="simple" csTypeId="urn:microsoft.com/office/officeart/2005/8/colors/accent2_2" csCatId="accent2" phldr="1"/>
      <dgm:spPr/>
      <dgm:t>
        <a:bodyPr/>
        <a:lstStyle/>
        <a:p>
          <a:endParaRPr lang="en-US"/>
        </a:p>
      </dgm:t>
    </dgm:pt>
    <dgm:pt modelId="{009AFCCB-07EE-418A-B1CB-3919941375B6}">
      <dgm:prSet/>
      <dgm:spPr/>
      <dgm:t>
        <a:bodyPr/>
        <a:lstStyle/>
        <a:p>
          <a:pPr>
            <a:lnSpc>
              <a:spcPct val="100000"/>
            </a:lnSpc>
            <a:defRPr b="1"/>
          </a:pPr>
          <a:r>
            <a:rPr lang="en-GB" b="0" i="0" baseline="0" dirty="0"/>
            <a:t>Each network will receive a </a:t>
          </a:r>
          <a:r>
            <a:rPr lang="en-GB" b="0" i="0" baseline="0" dirty="0">
              <a:solidFill>
                <a:srgbClr val="FB009C"/>
              </a:solidFill>
            </a:rPr>
            <a:t>pre-paid charge card </a:t>
          </a:r>
          <a:r>
            <a:rPr lang="en-GB" b="0" i="0" baseline="0" dirty="0"/>
            <a:t>with their annual budget that they can then control, and spend from, themselves. This will be the same for each of the networks (except the CC foru</a:t>
          </a:r>
          <a:r>
            <a:rPr lang="en-GB" b="0" dirty="0"/>
            <a:t>m as it is differently organised, with a number of regions).  We will provide light touch policy, reporting requirements on spending etc (but only what we require to properly oversee delegating the spending of our charitable monies to you) </a:t>
          </a:r>
          <a:endParaRPr lang="en-US" b="0" dirty="0"/>
        </a:p>
      </dgm:t>
    </dgm:pt>
    <dgm:pt modelId="{909FF997-C89A-4137-A584-87C58C29AF69}" type="parTrans" cxnId="{5D452839-A783-40EC-806C-6C7F42E3F74F}">
      <dgm:prSet/>
      <dgm:spPr/>
      <dgm:t>
        <a:bodyPr/>
        <a:lstStyle/>
        <a:p>
          <a:endParaRPr lang="en-US"/>
        </a:p>
      </dgm:t>
    </dgm:pt>
    <dgm:pt modelId="{76CE4DDA-F788-4E9A-A514-9C9B9DBCC541}" type="sibTrans" cxnId="{5D452839-A783-40EC-806C-6C7F42E3F74F}">
      <dgm:prSet/>
      <dgm:spPr/>
      <dgm:t>
        <a:bodyPr/>
        <a:lstStyle/>
        <a:p>
          <a:endParaRPr lang="en-US"/>
        </a:p>
      </dgm:t>
    </dgm:pt>
    <dgm:pt modelId="{E3B0086B-2F4D-4D3C-848F-1857C69F7B9E}">
      <dgm:prSet custT="1"/>
      <dgm:spPr/>
      <dgm:t>
        <a:bodyPr/>
        <a:lstStyle/>
        <a:p>
          <a:pPr rtl="0">
            <a:lnSpc>
              <a:spcPct val="100000"/>
            </a:lnSpc>
            <a:defRPr b="1"/>
          </a:pPr>
          <a:r>
            <a:rPr lang="en-GB" sz="1200" b="0" dirty="0"/>
            <a:t>The annual budget which will be put onto </a:t>
          </a:r>
          <a:r>
            <a:rPr lang="en-GB" sz="1200" b="0" dirty="0">
              <a:solidFill>
                <a:srgbClr val="FB009C"/>
              </a:solidFill>
            </a:rPr>
            <a:t>this pre-paid card for each network for 2024 will be £11,000.</a:t>
          </a:r>
          <a:r>
            <a:rPr lang="en-GB" sz="1200" b="0" dirty="0">
              <a:solidFill>
                <a:srgbClr val="FB009C"/>
              </a:solidFill>
              <a:latin typeface="Arial"/>
              <a:cs typeface="Times New Roman"/>
            </a:rPr>
            <a:t> </a:t>
          </a:r>
          <a:r>
            <a:rPr lang="en-GB" sz="1200" b="0" dirty="0">
              <a:solidFill>
                <a:srgbClr val="FB009C"/>
              </a:solidFill>
            </a:rPr>
            <a:t> For Activism Reps, the </a:t>
          </a:r>
          <a:r>
            <a:rPr lang="en-GB" sz="1200" b="0" dirty="0">
              <a:solidFill>
                <a:srgbClr val="FB009C"/>
              </a:solidFill>
              <a:latin typeface="Arial"/>
              <a:cs typeface="Times New Roman"/>
            </a:rPr>
            <a:t>£11,000 will be divided between the 13 regions (with £2,000 held by the committee for away days, and there’s a separate budget for regional conferences held by the office).</a:t>
          </a:r>
          <a:r>
            <a:rPr lang="en-GB" sz="1200" b="0" dirty="0"/>
            <a:t> </a:t>
          </a:r>
          <a:r>
            <a:rPr lang="en-GB" sz="1200" b="0" dirty="0">
              <a:solidFill>
                <a:srgbClr val="FB009C"/>
              </a:solidFill>
            </a:rPr>
            <a:t>For the CCs, the budget will be £2,000 for each of the 13 global regions (and £6,000 held by the committee for events). </a:t>
          </a:r>
          <a:r>
            <a:rPr lang="en-GB" sz="1200" b="0" dirty="0"/>
            <a:t>You will control this. It will need to cover any travel, accommodation, campaign costs such as external speaker costs in any of your network’s activities.</a:t>
          </a:r>
          <a:r>
            <a:rPr lang="en-GB" sz="1200" b="0" dirty="0">
              <a:latin typeface="Arial"/>
              <a:cs typeface="Times New Roman"/>
            </a:rPr>
            <a:t> </a:t>
          </a:r>
          <a:r>
            <a:rPr lang="en-GB" sz="1200" b="0" dirty="0"/>
            <a:t> You will not need to seek any approval from AIUK for costs that you incur on the card.</a:t>
          </a:r>
          <a:r>
            <a:rPr lang="en-GB" sz="1200" b="0" dirty="0">
              <a:latin typeface="Arial"/>
              <a:cs typeface="Times New Roman"/>
            </a:rPr>
            <a:t> </a:t>
          </a:r>
          <a:r>
            <a:rPr lang="en-GB" sz="1200" b="0" dirty="0"/>
            <a:t> At the same time, AIUK staff will no longer organise travel or accommodation for you from 1 Jan 2024 as you will now have control of the budget to be able to more easily do this yourselves.</a:t>
          </a:r>
          <a:r>
            <a:rPr lang="en-GB" sz="1200" b="0" dirty="0">
              <a:latin typeface="Arial"/>
              <a:cs typeface="Times New Roman"/>
            </a:rPr>
            <a:t>  </a:t>
          </a:r>
          <a:endParaRPr lang="en-US" sz="1200" b="0" dirty="0"/>
        </a:p>
      </dgm:t>
    </dgm:pt>
    <dgm:pt modelId="{532F8E80-E6C7-4C3B-A82E-BF7D2D46FC10}" type="parTrans" cxnId="{991D8F88-BC4D-4060-8CCF-0313306BF423}">
      <dgm:prSet/>
      <dgm:spPr/>
      <dgm:t>
        <a:bodyPr/>
        <a:lstStyle/>
        <a:p>
          <a:endParaRPr lang="en-US"/>
        </a:p>
      </dgm:t>
    </dgm:pt>
    <dgm:pt modelId="{C9D0096A-071C-471F-BA0F-81D3FECE76CE}" type="sibTrans" cxnId="{991D8F88-BC4D-4060-8CCF-0313306BF423}">
      <dgm:prSet/>
      <dgm:spPr/>
      <dgm:t>
        <a:bodyPr/>
        <a:lstStyle/>
        <a:p>
          <a:endParaRPr lang="en-US"/>
        </a:p>
      </dgm:t>
    </dgm:pt>
    <dgm:pt modelId="{1FA5654B-BB7B-4B2F-AD5A-376134850761}">
      <dgm:prSet custT="1"/>
      <dgm:spPr/>
      <dgm:t>
        <a:bodyPr/>
        <a:lstStyle/>
        <a:p>
          <a:pPr>
            <a:lnSpc>
              <a:spcPct val="100000"/>
            </a:lnSpc>
            <a:defRPr b="1"/>
          </a:pPr>
          <a:r>
            <a:rPr lang="en-GB" sz="1200" dirty="0"/>
            <a:t>Each network will receive a systematised amount of staff community organising support time, made up of:</a:t>
          </a:r>
          <a:endParaRPr lang="en-US" sz="1200" dirty="0"/>
        </a:p>
      </dgm:t>
    </dgm:pt>
    <dgm:pt modelId="{C1D006B4-AF5A-4B24-A484-C8AC22BD431D}" type="parTrans" cxnId="{387E0230-7BB7-406B-BC25-35DBA6A752C3}">
      <dgm:prSet/>
      <dgm:spPr/>
      <dgm:t>
        <a:bodyPr/>
        <a:lstStyle/>
        <a:p>
          <a:endParaRPr lang="en-US"/>
        </a:p>
      </dgm:t>
    </dgm:pt>
    <dgm:pt modelId="{47F9FE78-8D1A-4532-B40C-E54153E919A2}" type="sibTrans" cxnId="{387E0230-7BB7-406B-BC25-35DBA6A752C3}">
      <dgm:prSet/>
      <dgm:spPr/>
      <dgm:t>
        <a:bodyPr/>
        <a:lstStyle/>
        <a:p>
          <a:endParaRPr lang="en-US"/>
        </a:p>
      </dgm:t>
    </dgm:pt>
    <dgm:pt modelId="{752B542F-A379-4E23-A7DC-A8A596908667}">
      <dgm:prSet/>
      <dgm:spPr/>
      <dgm:t>
        <a:bodyPr/>
        <a:lstStyle/>
        <a:p>
          <a:pPr>
            <a:lnSpc>
              <a:spcPct val="100000"/>
            </a:lnSpc>
          </a:pPr>
          <a:endParaRPr lang="en-GB" dirty="0">
            <a:solidFill>
              <a:srgbClr val="FB009C"/>
            </a:solidFill>
          </a:endParaRPr>
        </a:p>
        <a:p>
          <a:pPr>
            <a:lnSpc>
              <a:spcPct val="100000"/>
            </a:lnSpc>
          </a:pPr>
          <a:endParaRPr lang="en-GB" dirty="0">
            <a:solidFill>
              <a:srgbClr val="FB009C"/>
            </a:solidFill>
          </a:endParaRPr>
        </a:p>
        <a:p>
          <a:pPr>
            <a:lnSpc>
              <a:spcPct val="100000"/>
            </a:lnSpc>
          </a:pPr>
          <a:endParaRPr lang="en-GB" dirty="0">
            <a:solidFill>
              <a:srgbClr val="FB009C"/>
            </a:solidFill>
          </a:endParaRPr>
        </a:p>
        <a:p>
          <a:pPr>
            <a:lnSpc>
              <a:spcPct val="100000"/>
            </a:lnSpc>
          </a:pPr>
          <a:endParaRPr lang="en-GB" dirty="0">
            <a:solidFill>
              <a:srgbClr val="FB009C"/>
            </a:solidFill>
          </a:endParaRPr>
        </a:p>
        <a:p>
          <a:pPr>
            <a:lnSpc>
              <a:spcPct val="100000"/>
            </a:lnSpc>
          </a:pPr>
          <a:endParaRPr lang="en-GB" dirty="0">
            <a:solidFill>
              <a:srgbClr val="FB009C"/>
            </a:solidFill>
          </a:endParaRPr>
        </a:p>
        <a:p>
          <a:pPr>
            <a:lnSpc>
              <a:spcPct val="100000"/>
            </a:lnSpc>
          </a:pPr>
          <a:endParaRPr lang="en-GB" dirty="0">
            <a:solidFill>
              <a:srgbClr val="FB009C"/>
            </a:solidFill>
          </a:endParaRPr>
        </a:p>
        <a:p>
          <a:pPr>
            <a:lnSpc>
              <a:spcPct val="100000"/>
            </a:lnSpc>
          </a:pPr>
          <a:r>
            <a:rPr lang="en-GB" dirty="0">
              <a:solidFill>
                <a:srgbClr val="FB009C"/>
              </a:solidFill>
            </a:rPr>
            <a:t>One two-hour online meeting a month </a:t>
          </a:r>
          <a:r>
            <a:rPr lang="en-GB" dirty="0"/>
            <a:t>on Teams on a weekday evening – activists to organise, community organiser to attend </a:t>
          </a:r>
          <a:endParaRPr lang="en-US" dirty="0"/>
        </a:p>
      </dgm:t>
    </dgm:pt>
    <dgm:pt modelId="{F71692D8-B49E-4364-92EB-16805456DEF7}" type="parTrans" cxnId="{385FC280-8C8E-4AB4-BF90-3BEB25ED97BB}">
      <dgm:prSet/>
      <dgm:spPr/>
      <dgm:t>
        <a:bodyPr/>
        <a:lstStyle/>
        <a:p>
          <a:endParaRPr lang="en-US"/>
        </a:p>
      </dgm:t>
    </dgm:pt>
    <dgm:pt modelId="{758397F8-A461-4C85-BD7D-CF9868FFEB05}" type="sibTrans" cxnId="{385FC280-8C8E-4AB4-BF90-3BEB25ED97BB}">
      <dgm:prSet/>
      <dgm:spPr/>
      <dgm:t>
        <a:bodyPr/>
        <a:lstStyle/>
        <a:p>
          <a:endParaRPr lang="en-US"/>
        </a:p>
      </dgm:t>
    </dgm:pt>
    <dgm:pt modelId="{6DDC1705-5B56-4DE8-9539-151567ED2647}">
      <dgm:prSet/>
      <dgm:spPr/>
      <dgm:t>
        <a:bodyPr/>
        <a:lstStyle/>
        <a:p>
          <a:pPr>
            <a:lnSpc>
              <a:spcPct val="100000"/>
            </a:lnSpc>
          </a:pPr>
          <a:r>
            <a:rPr lang="en-GB" dirty="0">
              <a:solidFill>
                <a:srgbClr val="FB009C"/>
              </a:solidFill>
            </a:rPr>
            <a:t>Regular 121 meeting for committee members (1 hour, weekday/early evening) </a:t>
          </a:r>
          <a:r>
            <a:rPr lang="en-GB" dirty="0"/>
            <a:t>with Community Organiser to develop activists’ skills and knowledge to reach out beyond traditional audiences and lead and support others in their networks in running campaigns  </a:t>
          </a:r>
          <a:endParaRPr lang="en-GB" dirty="0">
            <a:solidFill>
              <a:srgbClr val="FB009C"/>
            </a:solidFill>
          </a:endParaRPr>
        </a:p>
        <a:p>
          <a:pPr>
            <a:lnSpc>
              <a:spcPct val="100000"/>
            </a:lnSpc>
          </a:pPr>
          <a:r>
            <a:rPr lang="en-GB" dirty="0">
              <a:solidFill>
                <a:srgbClr val="FB009C"/>
              </a:solidFill>
            </a:rPr>
            <a:t>Two ‘away days’ a year</a:t>
          </a:r>
          <a:r>
            <a:rPr lang="en-GB" b="1" dirty="0">
              <a:solidFill>
                <a:schemeClr val="tx1"/>
              </a:solidFill>
            </a:rPr>
            <a:t> for </a:t>
          </a:r>
          <a:r>
            <a:rPr lang="en-GB" dirty="0"/>
            <a:t>training, planning etc, on a Saturday – activists to organise (logistics, bookings etc) with input from Community Organiser re content, Community Organiser to attend </a:t>
          </a:r>
          <a:endParaRPr lang="en-GB" dirty="0">
            <a:solidFill>
              <a:srgbClr val="FB009C"/>
            </a:solidFill>
          </a:endParaRPr>
        </a:p>
        <a:p>
          <a:pPr>
            <a:lnSpc>
              <a:spcPct val="100000"/>
            </a:lnSpc>
          </a:pPr>
          <a:r>
            <a:rPr lang="en-GB" dirty="0">
              <a:solidFill>
                <a:srgbClr val="FB009C"/>
              </a:solidFill>
            </a:rPr>
            <a:t>One ‘conference’ day a year </a:t>
          </a:r>
          <a:r>
            <a:rPr lang="en-GB" dirty="0"/>
            <a:t>as per the Activist Events Programme that activists organise themselves (most likely a Saturday for most, but a weekday for the youth conference) – Community Organiser to support with strategic direction and to attend, and AIUK Activism Events Manager and Assistant to support on key issues such as making sure legal / risk / safeguarding measures are in place</a:t>
          </a:r>
          <a:endParaRPr lang="en-US" dirty="0"/>
        </a:p>
      </dgm:t>
    </dgm:pt>
    <dgm:pt modelId="{0D884D0F-9B41-47DF-A9AF-3C7E5AD8CB11}" type="parTrans" cxnId="{8578F42C-AABB-4011-9BA5-D1382D79B5F3}">
      <dgm:prSet/>
      <dgm:spPr/>
      <dgm:t>
        <a:bodyPr/>
        <a:lstStyle/>
        <a:p>
          <a:endParaRPr lang="en-US"/>
        </a:p>
      </dgm:t>
    </dgm:pt>
    <dgm:pt modelId="{DE192934-DD7F-43B2-8399-F5067818DCD4}" type="sibTrans" cxnId="{8578F42C-AABB-4011-9BA5-D1382D79B5F3}">
      <dgm:prSet/>
      <dgm:spPr/>
      <dgm:t>
        <a:bodyPr/>
        <a:lstStyle/>
        <a:p>
          <a:endParaRPr lang="en-US"/>
        </a:p>
      </dgm:t>
    </dgm:pt>
    <dgm:pt modelId="{BA5D53D2-A474-4F53-B5E1-E7CCA1694041}" type="pres">
      <dgm:prSet presAssocID="{1A00BFC3-6E9E-4580-BAE2-CE1C65465225}" presName="root" presStyleCnt="0">
        <dgm:presLayoutVars>
          <dgm:dir/>
          <dgm:resizeHandles val="exact"/>
        </dgm:presLayoutVars>
      </dgm:prSet>
      <dgm:spPr/>
    </dgm:pt>
    <dgm:pt modelId="{5B8393D2-728A-411A-93E6-C19F939B3194}" type="pres">
      <dgm:prSet presAssocID="{009AFCCB-07EE-418A-B1CB-3919941375B6}" presName="compNode" presStyleCnt="0"/>
      <dgm:spPr/>
    </dgm:pt>
    <dgm:pt modelId="{D77B34A6-0A44-44A0-A2D5-003C16047F63}" type="pres">
      <dgm:prSet presAssocID="{009AFCCB-07EE-418A-B1CB-3919941375B6}"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redit card"/>
        </a:ext>
      </dgm:extLst>
    </dgm:pt>
    <dgm:pt modelId="{5D1BF226-1DA9-4B15-B23A-FDF16A24682D}" type="pres">
      <dgm:prSet presAssocID="{009AFCCB-07EE-418A-B1CB-3919941375B6}" presName="iconSpace" presStyleCnt="0"/>
      <dgm:spPr/>
    </dgm:pt>
    <dgm:pt modelId="{022D547D-E0C0-4C61-9DFB-000AB8E40A75}" type="pres">
      <dgm:prSet presAssocID="{009AFCCB-07EE-418A-B1CB-3919941375B6}" presName="parTx" presStyleLbl="revTx" presStyleIdx="0" presStyleCnt="6">
        <dgm:presLayoutVars>
          <dgm:chMax val="0"/>
          <dgm:chPref val="0"/>
        </dgm:presLayoutVars>
      </dgm:prSet>
      <dgm:spPr/>
    </dgm:pt>
    <dgm:pt modelId="{BE0C0ACD-C0A2-4F0A-A037-8A80B04940A8}" type="pres">
      <dgm:prSet presAssocID="{009AFCCB-07EE-418A-B1CB-3919941375B6}" presName="txSpace" presStyleCnt="0"/>
      <dgm:spPr/>
    </dgm:pt>
    <dgm:pt modelId="{DCC9428D-C2CA-4462-AE41-BB8D4947AF47}" type="pres">
      <dgm:prSet presAssocID="{009AFCCB-07EE-418A-B1CB-3919941375B6}" presName="desTx" presStyleLbl="revTx" presStyleIdx="1" presStyleCnt="6">
        <dgm:presLayoutVars/>
      </dgm:prSet>
      <dgm:spPr/>
    </dgm:pt>
    <dgm:pt modelId="{EFF05C4A-400A-4FDD-AC2E-B1F896A78424}" type="pres">
      <dgm:prSet presAssocID="{76CE4DDA-F788-4E9A-A514-9C9B9DBCC541}" presName="sibTrans" presStyleCnt="0"/>
      <dgm:spPr/>
    </dgm:pt>
    <dgm:pt modelId="{76A07B92-6F6D-40E6-8890-DC45634DA55E}" type="pres">
      <dgm:prSet presAssocID="{E3B0086B-2F4D-4D3C-848F-1857C69F7B9E}" presName="compNode" presStyleCnt="0"/>
      <dgm:spPr/>
    </dgm:pt>
    <dgm:pt modelId="{90488339-D673-4DEB-B8FC-523713C9EF1C}" type="pres">
      <dgm:prSet presAssocID="{E3B0086B-2F4D-4D3C-848F-1857C69F7B9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Wallet"/>
        </a:ext>
      </dgm:extLst>
    </dgm:pt>
    <dgm:pt modelId="{F56F5925-36C3-4824-B0B9-8A03AE5A3607}" type="pres">
      <dgm:prSet presAssocID="{E3B0086B-2F4D-4D3C-848F-1857C69F7B9E}" presName="iconSpace" presStyleCnt="0"/>
      <dgm:spPr/>
    </dgm:pt>
    <dgm:pt modelId="{EAD826E3-BDDE-4703-96EC-84271E89FB25}" type="pres">
      <dgm:prSet presAssocID="{E3B0086B-2F4D-4D3C-848F-1857C69F7B9E}" presName="parTx" presStyleLbl="revTx" presStyleIdx="2" presStyleCnt="6" custScaleY="108470" custLinFactNeighborX="-474" custLinFactNeighborY="2125">
        <dgm:presLayoutVars>
          <dgm:chMax val="0"/>
          <dgm:chPref val="0"/>
        </dgm:presLayoutVars>
      </dgm:prSet>
      <dgm:spPr/>
    </dgm:pt>
    <dgm:pt modelId="{1E4D426B-CBEC-4422-8E04-50854DAD512E}" type="pres">
      <dgm:prSet presAssocID="{E3B0086B-2F4D-4D3C-848F-1857C69F7B9E}" presName="txSpace" presStyleCnt="0"/>
      <dgm:spPr/>
    </dgm:pt>
    <dgm:pt modelId="{A827E4AE-8581-4DF9-8E41-1840717A76D9}" type="pres">
      <dgm:prSet presAssocID="{E3B0086B-2F4D-4D3C-848F-1857C69F7B9E}" presName="desTx" presStyleLbl="revTx" presStyleIdx="3" presStyleCnt="6">
        <dgm:presLayoutVars/>
      </dgm:prSet>
      <dgm:spPr/>
    </dgm:pt>
    <dgm:pt modelId="{ADBBD076-12BC-46B9-BCD2-61B52FED9547}" type="pres">
      <dgm:prSet presAssocID="{C9D0096A-071C-471F-BA0F-81D3FECE76CE}" presName="sibTrans" presStyleCnt="0"/>
      <dgm:spPr/>
    </dgm:pt>
    <dgm:pt modelId="{523F132E-4DFF-4F6C-8C0E-60AB0D448C77}" type="pres">
      <dgm:prSet presAssocID="{1FA5654B-BB7B-4B2F-AD5A-376134850761}" presName="compNode" presStyleCnt="0"/>
      <dgm:spPr/>
    </dgm:pt>
    <dgm:pt modelId="{20FE368F-0057-490E-85BD-CA93910102F3}" type="pres">
      <dgm:prSet presAssocID="{1FA5654B-BB7B-4B2F-AD5A-376134850761}"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ser Network"/>
        </a:ext>
      </dgm:extLst>
    </dgm:pt>
    <dgm:pt modelId="{F09A2894-7CC6-4A7C-9BA9-00A8DFC005E3}" type="pres">
      <dgm:prSet presAssocID="{1FA5654B-BB7B-4B2F-AD5A-376134850761}" presName="iconSpace" presStyleCnt="0"/>
      <dgm:spPr/>
    </dgm:pt>
    <dgm:pt modelId="{F8B92E7E-A289-49DE-8FB9-BD1366C315C3}" type="pres">
      <dgm:prSet presAssocID="{1FA5654B-BB7B-4B2F-AD5A-376134850761}" presName="parTx" presStyleLbl="revTx" presStyleIdx="4" presStyleCnt="6" custLinFactNeighborX="-2844" custLinFactNeighborY="-7421">
        <dgm:presLayoutVars>
          <dgm:chMax val="0"/>
          <dgm:chPref val="0"/>
        </dgm:presLayoutVars>
      </dgm:prSet>
      <dgm:spPr/>
    </dgm:pt>
    <dgm:pt modelId="{A45E616A-D03A-4DE3-82B9-9DC70DAF56A6}" type="pres">
      <dgm:prSet presAssocID="{1FA5654B-BB7B-4B2F-AD5A-376134850761}" presName="txSpace" presStyleCnt="0"/>
      <dgm:spPr/>
    </dgm:pt>
    <dgm:pt modelId="{3590F028-CFF2-4364-8756-5EFB109CD724}" type="pres">
      <dgm:prSet presAssocID="{1FA5654B-BB7B-4B2F-AD5A-376134850761}" presName="desTx" presStyleLbl="revTx" presStyleIdx="5" presStyleCnt="6" custScaleX="131318" custLinFactY="-15100000" custLinFactNeighborX="-3339" custLinFactNeighborY="-15190812">
        <dgm:presLayoutVars/>
      </dgm:prSet>
      <dgm:spPr/>
    </dgm:pt>
  </dgm:ptLst>
  <dgm:cxnLst>
    <dgm:cxn modelId="{AD59760A-1261-418B-88A0-30D57E9CC858}" type="presOf" srcId="{E3B0086B-2F4D-4D3C-848F-1857C69F7B9E}" destId="{EAD826E3-BDDE-4703-96EC-84271E89FB25}" srcOrd="0" destOrd="0" presId="urn:microsoft.com/office/officeart/2018/5/layout/CenteredIconLabelDescriptionList"/>
    <dgm:cxn modelId="{DC34B50C-B769-45A2-8279-C0DC76B1737A}" type="presOf" srcId="{6DDC1705-5B56-4DE8-9539-151567ED2647}" destId="{3590F028-CFF2-4364-8756-5EFB109CD724}" srcOrd="0" destOrd="1" presId="urn:microsoft.com/office/officeart/2018/5/layout/CenteredIconLabelDescriptionList"/>
    <dgm:cxn modelId="{3A38C22C-C076-4A6A-A979-B27BFA2D3BB6}" type="presOf" srcId="{1FA5654B-BB7B-4B2F-AD5A-376134850761}" destId="{F8B92E7E-A289-49DE-8FB9-BD1366C315C3}" srcOrd="0" destOrd="0" presId="urn:microsoft.com/office/officeart/2018/5/layout/CenteredIconLabelDescriptionList"/>
    <dgm:cxn modelId="{8578F42C-AABB-4011-9BA5-D1382D79B5F3}" srcId="{1FA5654B-BB7B-4B2F-AD5A-376134850761}" destId="{6DDC1705-5B56-4DE8-9539-151567ED2647}" srcOrd="1" destOrd="0" parTransId="{0D884D0F-9B41-47DF-A9AF-3C7E5AD8CB11}" sibTransId="{DE192934-DD7F-43B2-8399-F5067818DCD4}"/>
    <dgm:cxn modelId="{387E0230-7BB7-406B-BC25-35DBA6A752C3}" srcId="{1A00BFC3-6E9E-4580-BAE2-CE1C65465225}" destId="{1FA5654B-BB7B-4B2F-AD5A-376134850761}" srcOrd="2" destOrd="0" parTransId="{C1D006B4-AF5A-4B24-A484-C8AC22BD431D}" sibTransId="{47F9FE78-8D1A-4532-B40C-E54153E919A2}"/>
    <dgm:cxn modelId="{5D452839-A783-40EC-806C-6C7F42E3F74F}" srcId="{1A00BFC3-6E9E-4580-BAE2-CE1C65465225}" destId="{009AFCCB-07EE-418A-B1CB-3919941375B6}" srcOrd="0" destOrd="0" parTransId="{909FF997-C89A-4137-A584-87C58C29AF69}" sibTransId="{76CE4DDA-F788-4E9A-A514-9C9B9DBCC541}"/>
    <dgm:cxn modelId="{E057DE6E-6CF0-4DEE-827E-BFDA37CF37AD}" type="presOf" srcId="{1A00BFC3-6E9E-4580-BAE2-CE1C65465225}" destId="{BA5D53D2-A474-4F53-B5E1-E7CCA1694041}" srcOrd="0" destOrd="0" presId="urn:microsoft.com/office/officeart/2018/5/layout/CenteredIconLabelDescriptionList"/>
    <dgm:cxn modelId="{04DC8457-0DBB-4531-B6DC-A8A7AA3AD613}" type="presOf" srcId="{752B542F-A379-4E23-A7DC-A8A596908667}" destId="{3590F028-CFF2-4364-8756-5EFB109CD724}" srcOrd="0" destOrd="0" presId="urn:microsoft.com/office/officeart/2018/5/layout/CenteredIconLabelDescriptionList"/>
    <dgm:cxn modelId="{75BF1D80-31E5-4558-B6FA-83C88E0AA84E}" type="presOf" srcId="{009AFCCB-07EE-418A-B1CB-3919941375B6}" destId="{022D547D-E0C0-4C61-9DFB-000AB8E40A75}" srcOrd="0" destOrd="0" presId="urn:microsoft.com/office/officeart/2018/5/layout/CenteredIconLabelDescriptionList"/>
    <dgm:cxn modelId="{385FC280-8C8E-4AB4-BF90-3BEB25ED97BB}" srcId="{1FA5654B-BB7B-4B2F-AD5A-376134850761}" destId="{752B542F-A379-4E23-A7DC-A8A596908667}" srcOrd="0" destOrd="0" parTransId="{F71692D8-B49E-4364-92EB-16805456DEF7}" sibTransId="{758397F8-A461-4C85-BD7D-CF9868FFEB05}"/>
    <dgm:cxn modelId="{991D8F88-BC4D-4060-8CCF-0313306BF423}" srcId="{1A00BFC3-6E9E-4580-BAE2-CE1C65465225}" destId="{E3B0086B-2F4D-4D3C-848F-1857C69F7B9E}" srcOrd="1" destOrd="0" parTransId="{532F8E80-E6C7-4C3B-A82E-BF7D2D46FC10}" sibTransId="{C9D0096A-071C-471F-BA0F-81D3FECE76CE}"/>
    <dgm:cxn modelId="{1F481EE5-9847-4DF6-A8F9-E777958251B6}" type="presParOf" srcId="{BA5D53D2-A474-4F53-B5E1-E7CCA1694041}" destId="{5B8393D2-728A-411A-93E6-C19F939B3194}" srcOrd="0" destOrd="0" presId="urn:microsoft.com/office/officeart/2018/5/layout/CenteredIconLabelDescriptionList"/>
    <dgm:cxn modelId="{58DD32C5-A0D5-4B62-A464-DD8FD6EA2990}" type="presParOf" srcId="{5B8393D2-728A-411A-93E6-C19F939B3194}" destId="{D77B34A6-0A44-44A0-A2D5-003C16047F63}" srcOrd="0" destOrd="0" presId="urn:microsoft.com/office/officeart/2018/5/layout/CenteredIconLabelDescriptionList"/>
    <dgm:cxn modelId="{EDBCD23D-058D-4A14-B555-EB4337465504}" type="presParOf" srcId="{5B8393D2-728A-411A-93E6-C19F939B3194}" destId="{5D1BF226-1DA9-4B15-B23A-FDF16A24682D}" srcOrd="1" destOrd="0" presId="urn:microsoft.com/office/officeart/2018/5/layout/CenteredIconLabelDescriptionList"/>
    <dgm:cxn modelId="{27D7D35D-4033-4E6C-9E10-941B779933AE}" type="presParOf" srcId="{5B8393D2-728A-411A-93E6-C19F939B3194}" destId="{022D547D-E0C0-4C61-9DFB-000AB8E40A75}" srcOrd="2" destOrd="0" presId="urn:microsoft.com/office/officeart/2018/5/layout/CenteredIconLabelDescriptionList"/>
    <dgm:cxn modelId="{0FB7F8BE-1533-4251-9A9F-65DCFB1C774A}" type="presParOf" srcId="{5B8393D2-728A-411A-93E6-C19F939B3194}" destId="{BE0C0ACD-C0A2-4F0A-A037-8A80B04940A8}" srcOrd="3" destOrd="0" presId="urn:microsoft.com/office/officeart/2018/5/layout/CenteredIconLabelDescriptionList"/>
    <dgm:cxn modelId="{2E1F8E60-D830-4147-8538-7B75C71DFD4E}" type="presParOf" srcId="{5B8393D2-728A-411A-93E6-C19F939B3194}" destId="{DCC9428D-C2CA-4462-AE41-BB8D4947AF47}" srcOrd="4" destOrd="0" presId="urn:microsoft.com/office/officeart/2018/5/layout/CenteredIconLabelDescriptionList"/>
    <dgm:cxn modelId="{1258DE1D-6837-44A4-B798-B90D64C97264}" type="presParOf" srcId="{BA5D53D2-A474-4F53-B5E1-E7CCA1694041}" destId="{EFF05C4A-400A-4FDD-AC2E-B1F896A78424}" srcOrd="1" destOrd="0" presId="urn:microsoft.com/office/officeart/2018/5/layout/CenteredIconLabelDescriptionList"/>
    <dgm:cxn modelId="{833A6523-1FAB-463C-9198-2ED93F0D1733}" type="presParOf" srcId="{BA5D53D2-A474-4F53-B5E1-E7CCA1694041}" destId="{76A07B92-6F6D-40E6-8890-DC45634DA55E}" srcOrd="2" destOrd="0" presId="urn:microsoft.com/office/officeart/2018/5/layout/CenteredIconLabelDescriptionList"/>
    <dgm:cxn modelId="{488DF8AD-2FA7-4291-8985-A9AB1A9ED938}" type="presParOf" srcId="{76A07B92-6F6D-40E6-8890-DC45634DA55E}" destId="{90488339-D673-4DEB-B8FC-523713C9EF1C}" srcOrd="0" destOrd="0" presId="urn:microsoft.com/office/officeart/2018/5/layout/CenteredIconLabelDescriptionList"/>
    <dgm:cxn modelId="{18A67B4C-4693-4F33-96C6-2493AFF2C6F5}" type="presParOf" srcId="{76A07B92-6F6D-40E6-8890-DC45634DA55E}" destId="{F56F5925-36C3-4824-B0B9-8A03AE5A3607}" srcOrd="1" destOrd="0" presId="urn:microsoft.com/office/officeart/2018/5/layout/CenteredIconLabelDescriptionList"/>
    <dgm:cxn modelId="{87A1CC20-0C24-46A3-A8E5-3E4783CE8BD4}" type="presParOf" srcId="{76A07B92-6F6D-40E6-8890-DC45634DA55E}" destId="{EAD826E3-BDDE-4703-96EC-84271E89FB25}" srcOrd="2" destOrd="0" presId="urn:microsoft.com/office/officeart/2018/5/layout/CenteredIconLabelDescriptionList"/>
    <dgm:cxn modelId="{09A63359-551E-45F7-B752-02F3749A68CA}" type="presParOf" srcId="{76A07B92-6F6D-40E6-8890-DC45634DA55E}" destId="{1E4D426B-CBEC-4422-8E04-50854DAD512E}" srcOrd="3" destOrd="0" presId="urn:microsoft.com/office/officeart/2018/5/layout/CenteredIconLabelDescriptionList"/>
    <dgm:cxn modelId="{B4C1AC35-8D2A-4D87-B7D6-48C5E88629D5}" type="presParOf" srcId="{76A07B92-6F6D-40E6-8890-DC45634DA55E}" destId="{A827E4AE-8581-4DF9-8E41-1840717A76D9}" srcOrd="4" destOrd="0" presId="urn:microsoft.com/office/officeart/2018/5/layout/CenteredIconLabelDescriptionList"/>
    <dgm:cxn modelId="{C90E7DC5-8474-43FF-B017-47B6CD63E0A1}" type="presParOf" srcId="{BA5D53D2-A474-4F53-B5E1-E7CCA1694041}" destId="{ADBBD076-12BC-46B9-BCD2-61B52FED9547}" srcOrd="3" destOrd="0" presId="urn:microsoft.com/office/officeart/2018/5/layout/CenteredIconLabelDescriptionList"/>
    <dgm:cxn modelId="{0E481595-3C11-4B55-82F7-75393D1C9FAB}" type="presParOf" srcId="{BA5D53D2-A474-4F53-B5E1-E7CCA1694041}" destId="{523F132E-4DFF-4F6C-8C0E-60AB0D448C77}" srcOrd="4" destOrd="0" presId="urn:microsoft.com/office/officeart/2018/5/layout/CenteredIconLabelDescriptionList"/>
    <dgm:cxn modelId="{E53371A8-4282-4070-91B8-501871A87BC7}" type="presParOf" srcId="{523F132E-4DFF-4F6C-8C0E-60AB0D448C77}" destId="{20FE368F-0057-490E-85BD-CA93910102F3}" srcOrd="0" destOrd="0" presId="urn:microsoft.com/office/officeart/2018/5/layout/CenteredIconLabelDescriptionList"/>
    <dgm:cxn modelId="{3DD0A36F-07F9-4EE5-87ED-1DD76FCACE22}" type="presParOf" srcId="{523F132E-4DFF-4F6C-8C0E-60AB0D448C77}" destId="{F09A2894-7CC6-4A7C-9BA9-00A8DFC005E3}" srcOrd="1" destOrd="0" presId="urn:microsoft.com/office/officeart/2018/5/layout/CenteredIconLabelDescriptionList"/>
    <dgm:cxn modelId="{AB37332A-E972-4FA4-B995-D2C98BC49BF2}" type="presParOf" srcId="{523F132E-4DFF-4F6C-8C0E-60AB0D448C77}" destId="{F8B92E7E-A289-49DE-8FB9-BD1366C315C3}" srcOrd="2" destOrd="0" presId="urn:microsoft.com/office/officeart/2018/5/layout/CenteredIconLabelDescriptionList"/>
    <dgm:cxn modelId="{A4948981-A0FD-4AA8-8873-18536032F8E4}" type="presParOf" srcId="{523F132E-4DFF-4F6C-8C0E-60AB0D448C77}" destId="{A45E616A-D03A-4DE3-82B9-9DC70DAF56A6}" srcOrd="3" destOrd="0" presId="urn:microsoft.com/office/officeart/2018/5/layout/CenteredIconLabelDescriptionList"/>
    <dgm:cxn modelId="{D3F5C4E8-AA58-491E-9989-1EBE2E958D25}" type="presParOf" srcId="{523F132E-4DFF-4F6C-8C0E-60AB0D448C77}" destId="{3590F028-CFF2-4364-8756-5EFB109CD724}"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7B34A6-0A44-44A0-A2D5-003C16047F63}">
      <dsp:nvSpPr>
        <dsp:cNvPr id="0" name=""/>
        <dsp:cNvSpPr/>
      </dsp:nvSpPr>
      <dsp:spPr>
        <a:xfrm>
          <a:off x="769250" y="0"/>
          <a:ext cx="813471" cy="51608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22D547D-E0C0-4C61-9DFB-000AB8E40A75}">
      <dsp:nvSpPr>
        <dsp:cNvPr id="0" name=""/>
        <dsp:cNvSpPr/>
      </dsp:nvSpPr>
      <dsp:spPr>
        <a:xfrm>
          <a:off x="13883" y="636911"/>
          <a:ext cx="2324203" cy="29285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GB" sz="1400" b="0" i="0" kern="1200" baseline="0" dirty="0"/>
            <a:t>Each network will receive a </a:t>
          </a:r>
          <a:r>
            <a:rPr lang="en-GB" sz="1400" b="0" i="0" kern="1200" baseline="0" dirty="0">
              <a:solidFill>
                <a:srgbClr val="FB009C"/>
              </a:solidFill>
            </a:rPr>
            <a:t>pre-paid charge card </a:t>
          </a:r>
          <a:r>
            <a:rPr lang="en-GB" sz="1400" b="0" i="0" kern="1200" baseline="0" dirty="0"/>
            <a:t>with their annual budget that they can then control, and spend from, themselves. This will be the same for each of the networks (except the CC foru</a:t>
          </a:r>
          <a:r>
            <a:rPr lang="en-GB" sz="1400" b="0" kern="1200" dirty="0"/>
            <a:t>m as it is differently organised, with a number of regions).  We will provide light touch policy, reporting requirements on spending etc (but only what we require to properly oversee delegating the spending of our charitable monies to you) </a:t>
          </a:r>
          <a:endParaRPr lang="en-US" sz="1400" b="0" kern="1200" dirty="0"/>
        </a:p>
      </dsp:txBody>
      <dsp:txXfrm>
        <a:off x="13883" y="636911"/>
        <a:ext cx="2324203" cy="2928522"/>
      </dsp:txXfrm>
    </dsp:sp>
    <dsp:sp modelId="{DCC9428D-C2CA-4462-AE41-BB8D4947AF47}">
      <dsp:nvSpPr>
        <dsp:cNvPr id="0" name=""/>
        <dsp:cNvSpPr/>
      </dsp:nvSpPr>
      <dsp:spPr>
        <a:xfrm>
          <a:off x="13883" y="3621631"/>
          <a:ext cx="2324203" cy="811740"/>
        </a:xfrm>
        <a:prstGeom prst="rect">
          <a:avLst/>
        </a:prstGeom>
        <a:noFill/>
        <a:ln>
          <a:noFill/>
        </a:ln>
        <a:effectLst/>
      </dsp:spPr>
      <dsp:style>
        <a:lnRef idx="0">
          <a:scrgbClr r="0" g="0" b="0"/>
        </a:lnRef>
        <a:fillRef idx="0">
          <a:scrgbClr r="0" g="0" b="0"/>
        </a:fillRef>
        <a:effectRef idx="0">
          <a:scrgbClr r="0" g="0" b="0"/>
        </a:effectRef>
        <a:fontRef idx="minor"/>
      </dsp:style>
    </dsp:sp>
    <dsp:sp modelId="{90488339-D673-4DEB-B8FC-523713C9EF1C}">
      <dsp:nvSpPr>
        <dsp:cNvPr id="0" name=""/>
        <dsp:cNvSpPr/>
      </dsp:nvSpPr>
      <dsp:spPr>
        <a:xfrm>
          <a:off x="3500189" y="0"/>
          <a:ext cx="813471" cy="51608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AD826E3-BDDE-4703-96EC-84271E89FB25}">
      <dsp:nvSpPr>
        <dsp:cNvPr id="0" name=""/>
        <dsp:cNvSpPr/>
      </dsp:nvSpPr>
      <dsp:spPr>
        <a:xfrm>
          <a:off x="2733806" y="575119"/>
          <a:ext cx="2324203" cy="31765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rtl="0">
            <a:lnSpc>
              <a:spcPct val="100000"/>
            </a:lnSpc>
            <a:spcBef>
              <a:spcPct val="0"/>
            </a:spcBef>
            <a:spcAft>
              <a:spcPct val="35000"/>
            </a:spcAft>
            <a:buNone/>
            <a:defRPr b="1"/>
          </a:pPr>
          <a:r>
            <a:rPr lang="en-GB" sz="1200" b="0" kern="1200" dirty="0"/>
            <a:t>The annual budget which will be put onto </a:t>
          </a:r>
          <a:r>
            <a:rPr lang="en-GB" sz="1200" b="0" kern="1200" dirty="0">
              <a:solidFill>
                <a:srgbClr val="FB009C"/>
              </a:solidFill>
            </a:rPr>
            <a:t>this pre-paid card for each network for 2024 will be £11,000.</a:t>
          </a:r>
          <a:r>
            <a:rPr lang="en-GB" sz="1200" b="0" kern="1200" dirty="0">
              <a:solidFill>
                <a:srgbClr val="FB009C"/>
              </a:solidFill>
              <a:latin typeface="Arial"/>
              <a:cs typeface="Times New Roman"/>
            </a:rPr>
            <a:t> </a:t>
          </a:r>
          <a:r>
            <a:rPr lang="en-GB" sz="1200" b="0" kern="1200" dirty="0">
              <a:solidFill>
                <a:srgbClr val="FB009C"/>
              </a:solidFill>
            </a:rPr>
            <a:t> For Activism Reps, the </a:t>
          </a:r>
          <a:r>
            <a:rPr lang="en-GB" sz="1200" b="0" kern="1200" dirty="0">
              <a:solidFill>
                <a:srgbClr val="FB009C"/>
              </a:solidFill>
              <a:latin typeface="Arial"/>
              <a:cs typeface="Times New Roman"/>
            </a:rPr>
            <a:t>£11,000 will be divided between the 13 regions (with £2,000 held by the committee for away days, and there’s a separate budget for regional conferences held by the office).</a:t>
          </a:r>
          <a:r>
            <a:rPr lang="en-GB" sz="1200" b="0" kern="1200" dirty="0"/>
            <a:t> </a:t>
          </a:r>
          <a:r>
            <a:rPr lang="en-GB" sz="1200" b="0" kern="1200" dirty="0">
              <a:solidFill>
                <a:srgbClr val="FB009C"/>
              </a:solidFill>
            </a:rPr>
            <a:t>For the CCs, the budget will be £2,000 for each of the 13 global regions (and £6,000 held by the committee for events). </a:t>
          </a:r>
          <a:r>
            <a:rPr lang="en-GB" sz="1200" b="0" kern="1200" dirty="0"/>
            <a:t>You will control this. It will need to cover any travel, accommodation, campaign costs such as external speaker costs in any of your network’s activities.</a:t>
          </a:r>
          <a:r>
            <a:rPr lang="en-GB" sz="1200" b="0" kern="1200" dirty="0">
              <a:latin typeface="Arial"/>
              <a:cs typeface="Times New Roman"/>
            </a:rPr>
            <a:t> </a:t>
          </a:r>
          <a:r>
            <a:rPr lang="en-GB" sz="1200" b="0" kern="1200" dirty="0"/>
            <a:t> You will not need to seek any approval from AIUK for costs that you incur on the card.</a:t>
          </a:r>
          <a:r>
            <a:rPr lang="en-GB" sz="1200" b="0" kern="1200" dirty="0">
              <a:latin typeface="Arial"/>
              <a:cs typeface="Times New Roman"/>
            </a:rPr>
            <a:t> </a:t>
          </a:r>
          <a:r>
            <a:rPr lang="en-GB" sz="1200" b="0" kern="1200" dirty="0"/>
            <a:t> At the same time, AIUK staff will no longer organise travel or accommodation for you from 1 Jan 2024 as you will now have control of the budget to be able to more easily do this yourselves.</a:t>
          </a:r>
          <a:r>
            <a:rPr lang="en-GB" sz="1200" b="0" kern="1200" dirty="0">
              <a:latin typeface="Arial"/>
              <a:cs typeface="Times New Roman"/>
            </a:rPr>
            <a:t>  </a:t>
          </a:r>
          <a:endParaRPr lang="en-US" sz="1200" b="0" kern="1200" dirty="0"/>
        </a:p>
      </dsp:txBody>
      <dsp:txXfrm>
        <a:off x="2733806" y="575119"/>
        <a:ext cx="2324203" cy="3176568"/>
      </dsp:txXfrm>
    </dsp:sp>
    <dsp:sp modelId="{A827E4AE-8581-4DF9-8E41-1840717A76D9}">
      <dsp:nvSpPr>
        <dsp:cNvPr id="0" name=""/>
        <dsp:cNvSpPr/>
      </dsp:nvSpPr>
      <dsp:spPr>
        <a:xfrm>
          <a:off x="2744823" y="3621631"/>
          <a:ext cx="2324203" cy="811740"/>
        </a:xfrm>
        <a:prstGeom prst="rect">
          <a:avLst/>
        </a:prstGeom>
        <a:noFill/>
        <a:ln>
          <a:noFill/>
        </a:ln>
        <a:effectLst/>
      </dsp:spPr>
      <dsp:style>
        <a:lnRef idx="0">
          <a:scrgbClr r="0" g="0" b="0"/>
        </a:lnRef>
        <a:fillRef idx="0">
          <a:scrgbClr r="0" g="0" b="0"/>
        </a:fillRef>
        <a:effectRef idx="0">
          <a:scrgbClr r="0" g="0" b="0"/>
        </a:effectRef>
        <a:fontRef idx="minor"/>
      </dsp:style>
    </dsp:sp>
    <dsp:sp modelId="{20FE368F-0057-490E-85BD-CA93910102F3}">
      <dsp:nvSpPr>
        <dsp:cNvPr id="0" name=""/>
        <dsp:cNvSpPr/>
      </dsp:nvSpPr>
      <dsp:spPr>
        <a:xfrm>
          <a:off x="6595076" y="0"/>
          <a:ext cx="813471" cy="51608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8B92E7E-A289-49DE-8FB9-BD1366C315C3}">
      <dsp:nvSpPr>
        <dsp:cNvPr id="0" name=""/>
        <dsp:cNvSpPr/>
      </dsp:nvSpPr>
      <dsp:spPr>
        <a:xfrm>
          <a:off x="5773609" y="419585"/>
          <a:ext cx="2324203" cy="29285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defRPr b="1"/>
          </a:pPr>
          <a:r>
            <a:rPr lang="en-GB" sz="1200" kern="1200" dirty="0"/>
            <a:t>Each network will receive a systematised amount of staff community organising support time, made up of:</a:t>
          </a:r>
          <a:endParaRPr lang="en-US" sz="1200" kern="1200" dirty="0"/>
        </a:p>
      </dsp:txBody>
      <dsp:txXfrm>
        <a:off x="5773609" y="419585"/>
        <a:ext cx="2324203" cy="2928522"/>
      </dsp:txXfrm>
    </dsp:sp>
    <dsp:sp modelId="{3590F028-CFF2-4364-8756-5EFB109CD724}">
      <dsp:nvSpPr>
        <dsp:cNvPr id="0" name=""/>
        <dsp:cNvSpPr/>
      </dsp:nvSpPr>
      <dsp:spPr>
        <a:xfrm>
          <a:off x="5398157" y="0"/>
          <a:ext cx="3052098" cy="811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endParaRPr lang="en-GB" sz="1100" kern="1200" dirty="0">
            <a:solidFill>
              <a:srgbClr val="FB009C"/>
            </a:solidFill>
          </a:endParaRPr>
        </a:p>
        <a:p>
          <a:pPr marL="0" lvl="0" indent="0" algn="ctr" defTabSz="488950">
            <a:lnSpc>
              <a:spcPct val="100000"/>
            </a:lnSpc>
            <a:spcBef>
              <a:spcPct val="0"/>
            </a:spcBef>
            <a:spcAft>
              <a:spcPct val="35000"/>
            </a:spcAft>
            <a:buNone/>
          </a:pPr>
          <a:endParaRPr lang="en-GB" sz="1100" kern="1200" dirty="0">
            <a:solidFill>
              <a:srgbClr val="FB009C"/>
            </a:solidFill>
          </a:endParaRPr>
        </a:p>
        <a:p>
          <a:pPr marL="0" lvl="0" indent="0" algn="ctr" defTabSz="488950">
            <a:lnSpc>
              <a:spcPct val="100000"/>
            </a:lnSpc>
            <a:spcBef>
              <a:spcPct val="0"/>
            </a:spcBef>
            <a:spcAft>
              <a:spcPct val="35000"/>
            </a:spcAft>
            <a:buNone/>
          </a:pPr>
          <a:endParaRPr lang="en-GB" sz="1100" kern="1200" dirty="0">
            <a:solidFill>
              <a:srgbClr val="FB009C"/>
            </a:solidFill>
          </a:endParaRPr>
        </a:p>
        <a:p>
          <a:pPr marL="0" lvl="0" indent="0" algn="ctr" defTabSz="488950">
            <a:lnSpc>
              <a:spcPct val="100000"/>
            </a:lnSpc>
            <a:spcBef>
              <a:spcPct val="0"/>
            </a:spcBef>
            <a:spcAft>
              <a:spcPct val="35000"/>
            </a:spcAft>
            <a:buNone/>
          </a:pPr>
          <a:endParaRPr lang="en-GB" sz="1100" kern="1200" dirty="0">
            <a:solidFill>
              <a:srgbClr val="FB009C"/>
            </a:solidFill>
          </a:endParaRPr>
        </a:p>
        <a:p>
          <a:pPr marL="0" lvl="0" indent="0" algn="ctr" defTabSz="488950">
            <a:lnSpc>
              <a:spcPct val="100000"/>
            </a:lnSpc>
            <a:spcBef>
              <a:spcPct val="0"/>
            </a:spcBef>
            <a:spcAft>
              <a:spcPct val="35000"/>
            </a:spcAft>
            <a:buNone/>
          </a:pPr>
          <a:endParaRPr lang="en-GB" sz="1100" kern="1200" dirty="0">
            <a:solidFill>
              <a:srgbClr val="FB009C"/>
            </a:solidFill>
          </a:endParaRPr>
        </a:p>
        <a:p>
          <a:pPr marL="0" lvl="0" indent="0" algn="ctr" defTabSz="488950">
            <a:lnSpc>
              <a:spcPct val="100000"/>
            </a:lnSpc>
            <a:spcBef>
              <a:spcPct val="0"/>
            </a:spcBef>
            <a:spcAft>
              <a:spcPct val="35000"/>
            </a:spcAft>
            <a:buNone/>
          </a:pPr>
          <a:endParaRPr lang="en-GB" sz="1100" kern="1200" dirty="0">
            <a:solidFill>
              <a:srgbClr val="FB009C"/>
            </a:solidFill>
          </a:endParaRPr>
        </a:p>
        <a:p>
          <a:pPr marL="0" lvl="0" indent="0" algn="ctr" defTabSz="488950">
            <a:lnSpc>
              <a:spcPct val="100000"/>
            </a:lnSpc>
            <a:spcBef>
              <a:spcPct val="0"/>
            </a:spcBef>
            <a:spcAft>
              <a:spcPct val="35000"/>
            </a:spcAft>
            <a:buNone/>
          </a:pPr>
          <a:r>
            <a:rPr lang="en-GB" sz="1100" kern="1200" dirty="0">
              <a:solidFill>
                <a:srgbClr val="FB009C"/>
              </a:solidFill>
            </a:rPr>
            <a:t>One two-hour online meeting a month </a:t>
          </a:r>
          <a:r>
            <a:rPr lang="en-GB" sz="1100" kern="1200" dirty="0"/>
            <a:t>on Teams on a weekday evening – activists to organise, community organiser to attend </a:t>
          </a:r>
          <a:endParaRPr lang="en-US" sz="1100" kern="1200" dirty="0"/>
        </a:p>
        <a:p>
          <a:pPr marL="0" lvl="0" indent="0" algn="ctr" defTabSz="488950">
            <a:lnSpc>
              <a:spcPct val="100000"/>
            </a:lnSpc>
            <a:spcBef>
              <a:spcPct val="0"/>
            </a:spcBef>
            <a:spcAft>
              <a:spcPct val="35000"/>
            </a:spcAft>
            <a:buNone/>
          </a:pPr>
          <a:r>
            <a:rPr lang="en-GB" sz="1100" kern="1200" dirty="0">
              <a:solidFill>
                <a:srgbClr val="FB009C"/>
              </a:solidFill>
            </a:rPr>
            <a:t>Regular 121 meeting for committee members (1 hour, weekday/early evening) </a:t>
          </a:r>
          <a:r>
            <a:rPr lang="en-GB" sz="1100" kern="1200" dirty="0"/>
            <a:t>with Community Organiser to develop activists’ skills and knowledge to reach out beyond traditional audiences and lead and support others in their networks in running campaigns  </a:t>
          </a:r>
          <a:endParaRPr lang="en-GB" sz="1100" kern="1200" dirty="0">
            <a:solidFill>
              <a:srgbClr val="FB009C"/>
            </a:solidFill>
          </a:endParaRPr>
        </a:p>
        <a:p>
          <a:pPr marL="0" lvl="0" indent="0" algn="ctr" defTabSz="488950">
            <a:lnSpc>
              <a:spcPct val="100000"/>
            </a:lnSpc>
            <a:spcBef>
              <a:spcPct val="0"/>
            </a:spcBef>
            <a:spcAft>
              <a:spcPct val="35000"/>
            </a:spcAft>
            <a:buNone/>
          </a:pPr>
          <a:r>
            <a:rPr lang="en-GB" sz="1100" kern="1200" dirty="0">
              <a:solidFill>
                <a:srgbClr val="FB009C"/>
              </a:solidFill>
            </a:rPr>
            <a:t>Two ‘away days’ a year</a:t>
          </a:r>
          <a:r>
            <a:rPr lang="en-GB" sz="1100" b="1" kern="1200" dirty="0">
              <a:solidFill>
                <a:schemeClr val="tx1"/>
              </a:solidFill>
            </a:rPr>
            <a:t> for </a:t>
          </a:r>
          <a:r>
            <a:rPr lang="en-GB" sz="1100" kern="1200" dirty="0"/>
            <a:t>training, planning etc, on a Saturday – activists to organise (logistics, bookings etc) with input from Community Organiser re content, Community Organiser to attend </a:t>
          </a:r>
          <a:endParaRPr lang="en-GB" sz="1100" kern="1200" dirty="0">
            <a:solidFill>
              <a:srgbClr val="FB009C"/>
            </a:solidFill>
          </a:endParaRPr>
        </a:p>
        <a:p>
          <a:pPr marL="0" lvl="0" indent="0" algn="ctr" defTabSz="488950">
            <a:lnSpc>
              <a:spcPct val="100000"/>
            </a:lnSpc>
            <a:spcBef>
              <a:spcPct val="0"/>
            </a:spcBef>
            <a:spcAft>
              <a:spcPct val="35000"/>
            </a:spcAft>
            <a:buNone/>
          </a:pPr>
          <a:r>
            <a:rPr lang="en-GB" sz="1100" kern="1200" dirty="0">
              <a:solidFill>
                <a:srgbClr val="FB009C"/>
              </a:solidFill>
            </a:rPr>
            <a:t>One ‘conference’ day a year </a:t>
          </a:r>
          <a:r>
            <a:rPr lang="en-GB" sz="1100" kern="1200" dirty="0"/>
            <a:t>as per the Activist Events Programme that activists organise themselves (most likely a Saturday for most, but a weekday for the youth conference) – Community Organiser to support with strategic direction and to attend, and AIUK Activism Events Manager and Assistant to support on key issues such as making sure legal / risk / safeguarding measures are in place</a:t>
          </a:r>
          <a:endParaRPr lang="en-US" sz="1100" kern="1200" dirty="0"/>
        </a:p>
      </dsp:txBody>
      <dsp:txXfrm>
        <a:off x="5398157" y="0"/>
        <a:ext cx="3052098" cy="811740"/>
      </dsp:txXfrm>
    </dsp:sp>
  </dsp:spTree>
</dsp:drawing>
</file>

<file path=ppt/diagrams/layout1.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19739" cy="4937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63" tIns="45382" rIns="90763" bIns="45382"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11267" name="Rectangle 3"/>
          <p:cNvSpPr>
            <a:spLocks noGrp="1" noChangeArrowheads="1"/>
          </p:cNvSpPr>
          <p:nvPr>
            <p:ph type="dt" sz="quarter" idx="1"/>
          </p:nvPr>
        </p:nvSpPr>
        <p:spPr bwMode="auto">
          <a:xfrm>
            <a:off x="3816024" y="0"/>
            <a:ext cx="2919739" cy="4937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63" tIns="45382" rIns="90763" bIns="45382"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11268" name="Rectangle 4"/>
          <p:cNvSpPr>
            <a:spLocks noGrp="1" noChangeArrowheads="1"/>
          </p:cNvSpPr>
          <p:nvPr>
            <p:ph type="ftr" sz="quarter" idx="2"/>
          </p:nvPr>
        </p:nvSpPr>
        <p:spPr bwMode="auto">
          <a:xfrm>
            <a:off x="0" y="9372525"/>
            <a:ext cx="2919739" cy="493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63" tIns="45382" rIns="90763" bIns="45382"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11269" name="Rectangle 5"/>
          <p:cNvSpPr>
            <a:spLocks noGrp="1" noChangeArrowheads="1"/>
          </p:cNvSpPr>
          <p:nvPr>
            <p:ph type="sldNum" sz="quarter" idx="3"/>
          </p:nvPr>
        </p:nvSpPr>
        <p:spPr bwMode="auto">
          <a:xfrm>
            <a:off x="3816024" y="9372525"/>
            <a:ext cx="2919739" cy="493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63" tIns="45382" rIns="90763" bIns="45382" numCol="1" anchor="b" anchorCtr="0" compatLnSpc="1">
            <a:prstTxWarp prst="textNoShape">
              <a:avLst/>
            </a:prstTxWarp>
          </a:bodyPr>
          <a:lstStyle>
            <a:lvl1pPr algn="r">
              <a:defRPr sz="1200">
                <a:latin typeface="Times New Roman" pitchFamily="18" charset="0"/>
              </a:defRPr>
            </a:lvl1pPr>
          </a:lstStyle>
          <a:p>
            <a:pPr>
              <a:defRPr/>
            </a:pPr>
            <a:fld id="{07BA34EF-D4BD-413B-B786-3D7401CFE09C}" type="slidenum">
              <a:rPr lang="en-US"/>
              <a:pPr>
                <a:defRPr/>
              </a:pPr>
              <a:t>‹#›</a:t>
            </a:fld>
            <a:endParaRPr lang="en-US"/>
          </a:p>
        </p:txBody>
      </p:sp>
    </p:spTree>
    <p:extLst>
      <p:ext uri="{BB962C8B-B14F-4D97-AF65-F5344CB8AC3E}">
        <p14:creationId xmlns:p14="http://schemas.microsoft.com/office/powerpoint/2010/main" val="41989222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19739" cy="4937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63" tIns="45382" rIns="90763" bIns="45382"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13315" name="Rectangle 3"/>
          <p:cNvSpPr>
            <a:spLocks noGrp="1" noChangeArrowheads="1"/>
          </p:cNvSpPr>
          <p:nvPr>
            <p:ph type="dt" idx="1"/>
          </p:nvPr>
        </p:nvSpPr>
        <p:spPr bwMode="auto">
          <a:xfrm>
            <a:off x="3816024" y="0"/>
            <a:ext cx="2919739" cy="4937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63" tIns="45382" rIns="90763" bIns="45382"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35844" name="Rectangle 4"/>
          <p:cNvSpPr>
            <a:spLocks noGrp="1" noRot="1" noChangeAspect="1" noChangeArrowheads="1" noTextEdit="1"/>
          </p:cNvSpPr>
          <p:nvPr>
            <p:ph type="sldImg" idx="2"/>
          </p:nvPr>
        </p:nvSpPr>
        <p:spPr bwMode="auto">
          <a:xfrm>
            <a:off x="901700" y="739775"/>
            <a:ext cx="4932363" cy="37004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p:cNvSpPr>
            <a:spLocks noGrp="1" noChangeArrowheads="1"/>
          </p:cNvSpPr>
          <p:nvPr>
            <p:ph type="body" sz="quarter" idx="3"/>
          </p:nvPr>
        </p:nvSpPr>
        <p:spPr bwMode="auto">
          <a:xfrm>
            <a:off x="897888" y="4685474"/>
            <a:ext cx="4939987" cy="44409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63" tIns="45382" rIns="90763" bIns="4538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318" name="Rectangle 6"/>
          <p:cNvSpPr>
            <a:spLocks noGrp="1" noChangeArrowheads="1"/>
          </p:cNvSpPr>
          <p:nvPr>
            <p:ph type="ftr" sz="quarter" idx="4"/>
          </p:nvPr>
        </p:nvSpPr>
        <p:spPr bwMode="auto">
          <a:xfrm>
            <a:off x="0" y="9372525"/>
            <a:ext cx="2919739" cy="493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63" tIns="45382" rIns="90763" bIns="45382"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13319" name="Rectangle 7"/>
          <p:cNvSpPr>
            <a:spLocks noGrp="1" noChangeArrowheads="1"/>
          </p:cNvSpPr>
          <p:nvPr>
            <p:ph type="sldNum" sz="quarter" idx="5"/>
          </p:nvPr>
        </p:nvSpPr>
        <p:spPr bwMode="auto">
          <a:xfrm>
            <a:off x="3816024" y="9372525"/>
            <a:ext cx="2919739" cy="493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63" tIns="45382" rIns="90763" bIns="45382" numCol="1" anchor="b" anchorCtr="0" compatLnSpc="1">
            <a:prstTxWarp prst="textNoShape">
              <a:avLst/>
            </a:prstTxWarp>
          </a:bodyPr>
          <a:lstStyle>
            <a:lvl1pPr algn="r">
              <a:defRPr sz="1200">
                <a:latin typeface="Times New Roman" pitchFamily="18" charset="0"/>
              </a:defRPr>
            </a:lvl1pPr>
          </a:lstStyle>
          <a:p>
            <a:pPr>
              <a:defRPr/>
            </a:pPr>
            <a:fld id="{D9669265-2372-447C-B4C1-B88C8B1D1F47}" type="slidenum">
              <a:rPr lang="en-US"/>
              <a:pPr>
                <a:defRPr/>
              </a:pPr>
              <a:t>‹#›</a:t>
            </a:fld>
            <a:endParaRPr lang="en-US"/>
          </a:p>
        </p:txBody>
      </p:sp>
    </p:spTree>
    <p:extLst>
      <p:ext uri="{BB962C8B-B14F-4D97-AF65-F5344CB8AC3E}">
        <p14:creationId xmlns:p14="http://schemas.microsoft.com/office/powerpoint/2010/main" val="40693752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Rectangle 2"/>
          <p:cNvSpPr>
            <a:spLocks noGrp="1" noChangeArrowheads="1"/>
          </p:cNvSpPr>
          <p:nvPr/>
        </p:nvSpPr>
        <p:spPr bwMode="auto">
          <a:xfrm>
            <a:off x="685800" y="685800"/>
            <a:ext cx="7391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b="1">
                <a:solidFill>
                  <a:schemeClr val="tx1"/>
                </a:solidFill>
                <a:latin typeface="Arial" charset="0"/>
                <a:cs typeface="Times New Roman" pitchFamily="18" charset="0"/>
              </a:defRPr>
            </a:lvl1pPr>
            <a:lvl2pPr marL="742950" indent="-285750" eaLnBrk="0" hangingPunct="0">
              <a:defRPr sz="2400" b="1">
                <a:solidFill>
                  <a:schemeClr val="tx1"/>
                </a:solidFill>
                <a:latin typeface="Arial" charset="0"/>
                <a:cs typeface="Times New Roman" pitchFamily="18" charset="0"/>
              </a:defRPr>
            </a:lvl2pPr>
            <a:lvl3pPr marL="1143000" indent="-228600" eaLnBrk="0" hangingPunct="0">
              <a:defRPr sz="2400" b="1">
                <a:solidFill>
                  <a:schemeClr val="tx1"/>
                </a:solidFill>
                <a:latin typeface="Arial" charset="0"/>
                <a:cs typeface="Times New Roman" pitchFamily="18" charset="0"/>
              </a:defRPr>
            </a:lvl3pPr>
            <a:lvl4pPr marL="1600200" indent="-228600" eaLnBrk="0" hangingPunct="0">
              <a:defRPr sz="2400" b="1">
                <a:solidFill>
                  <a:schemeClr val="tx1"/>
                </a:solidFill>
                <a:latin typeface="Arial" charset="0"/>
                <a:cs typeface="Times New Roman" pitchFamily="18" charset="0"/>
              </a:defRPr>
            </a:lvl4pPr>
            <a:lvl5pPr marL="2057400" indent="-228600" eaLnBrk="0" hangingPunct="0">
              <a:defRPr sz="24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24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24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24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2400" b="1">
                <a:solidFill>
                  <a:schemeClr val="tx1"/>
                </a:solidFill>
                <a:latin typeface="Arial" charset="0"/>
                <a:cs typeface="Times New Roman" pitchFamily="18" charset="0"/>
              </a:defRPr>
            </a:lvl9pPr>
          </a:lstStyle>
          <a:p>
            <a:pPr eaLnBrk="1" hangingPunct="1"/>
            <a:endParaRPr lang="en-US" altLang="en-US" sz="2800">
              <a:solidFill>
                <a:schemeClr val="tx2"/>
              </a:solidFill>
            </a:endParaRPr>
          </a:p>
        </p:txBody>
      </p:sp>
      <p:sp>
        <p:nvSpPr>
          <p:cNvPr id="3" name="Rectangle 3"/>
          <p:cNvSpPr>
            <a:spLocks noGrp="1" noChangeArrowheads="1"/>
          </p:cNvSpPr>
          <p:nvPr/>
        </p:nvSpPr>
        <p:spPr bwMode="auto">
          <a:xfrm>
            <a:off x="685800" y="1905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b="1">
                <a:solidFill>
                  <a:schemeClr val="tx1"/>
                </a:solidFill>
                <a:latin typeface="Arial" charset="0"/>
                <a:cs typeface="Times New Roman" pitchFamily="18" charset="0"/>
              </a:defRPr>
            </a:lvl1pPr>
            <a:lvl2pPr marL="742950" indent="-285750" eaLnBrk="0" hangingPunct="0">
              <a:defRPr sz="2400" b="1">
                <a:solidFill>
                  <a:schemeClr val="tx1"/>
                </a:solidFill>
                <a:latin typeface="Arial" charset="0"/>
                <a:cs typeface="Times New Roman" pitchFamily="18" charset="0"/>
              </a:defRPr>
            </a:lvl2pPr>
            <a:lvl3pPr marL="1143000" indent="-228600" eaLnBrk="0" hangingPunct="0">
              <a:defRPr sz="2400" b="1">
                <a:solidFill>
                  <a:schemeClr val="tx1"/>
                </a:solidFill>
                <a:latin typeface="Arial" charset="0"/>
                <a:cs typeface="Times New Roman" pitchFamily="18" charset="0"/>
              </a:defRPr>
            </a:lvl3pPr>
            <a:lvl4pPr marL="1600200" indent="-228600" eaLnBrk="0" hangingPunct="0">
              <a:defRPr sz="2400" b="1">
                <a:solidFill>
                  <a:schemeClr val="tx1"/>
                </a:solidFill>
                <a:latin typeface="Arial" charset="0"/>
                <a:cs typeface="Times New Roman" pitchFamily="18" charset="0"/>
              </a:defRPr>
            </a:lvl4pPr>
            <a:lvl5pPr marL="2057400" indent="-228600" eaLnBrk="0" hangingPunct="0">
              <a:defRPr sz="24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24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24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24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2400" b="1">
                <a:solidFill>
                  <a:schemeClr val="tx1"/>
                </a:solidFill>
                <a:latin typeface="Arial" charset="0"/>
                <a:cs typeface="Times New Roman" pitchFamily="18" charset="0"/>
              </a:defRPr>
            </a:lvl9pPr>
          </a:lstStyle>
          <a:p>
            <a:pPr eaLnBrk="1" hangingPunct="1">
              <a:spcBef>
                <a:spcPct val="20000"/>
              </a:spcBef>
              <a:buFontTx/>
              <a:buChar char="•"/>
            </a:pPr>
            <a:endParaRPr lang="en-US" altLang="en-US" b="0"/>
          </a:p>
        </p:txBody>
      </p:sp>
    </p:spTree>
    <p:extLst>
      <p:ext uri="{BB962C8B-B14F-4D97-AF65-F5344CB8AC3E}">
        <p14:creationId xmlns:p14="http://schemas.microsoft.com/office/powerpoint/2010/main" val="3187850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FF18F845-1A73-4CDF-BCB0-5047CC79F17D}" type="slidenum">
              <a:rPr lang="en-GB"/>
              <a:pPr>
                <a:defRPr/>
              </a:pPr>
              <a:t>‹#›</a:t>
            </a:fld>
            <a:endParaRPr lang="en-GB"/>
          </a:p>
        </p:txBody>
      </p:sp>
    </p:spTree>
    <p:extLst>
      <p:ext uri="{BB962C8B-B14F-4D97-AF65-F5344CB8AC3E}">
        <p14:creationId xmlns:p14="http://schemas.microsoft.com/office/powerpoint/2010/main" val="1753254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E7D4F20-6AD1-4932-8EEB-EDCC3F94B264}" type="slidenum">
              <a:rPr lang="en-GB"/>
              <a:pPr>
                <a:defRPr/>
              </a:pPr>
              <a:t>‹#›</a:t>
            </a:fld>
            <a:endParaRPr lang="en-GB"/>
          </a:p>
        </p:txBody>
      </p:sp>
    </p:spTree>
    <p:extLst>
      <p:ext uri="{BB962C8B-B14F-4D97-AF65-F5344CB8AC3E}">
        <p14:creationId xmlns:p14="http://schemas.microsoft.com/office/powerpoint/2010/main" val="38097260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334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33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2B51D25-6295-4F62-8BE2-CB273976DC17}" type="slidenum">
              <a:rPr lang="en-GB"/>
              <a:pPr>
                <a:defRPr/>
              </a:pPr>
              <a:t>‹#›</a:t>
            </a:fld>
            <a:endParaRPr lang="en-GB"/>
          </a:p>
        </p:txBody>
      </p:sp>
    </p:spTree>
    <p:extLst>
      <p:ext uri="{BB962C8B-B14F-4D97-AF65-F5344CB8AC3E}">
        <p14:creationId xmlns:p14="http://schemas.microsoft.com/office/powerpoint/2010/main" val="8069770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09BC4-2B4E-41BF-80A7-088D9F4265C9}"/>
              </a:ext>
            </a:extLst>
          </p:cNvPr>
          <p:cNvSpPr txBox="1">
            <a:spLocks noGrp="1"/>
          </p:cNvSpPr>
          <p:nvPr>
            <p:ph type="ctrTitle"/>
          </p:nvPr>
        </p:nvSpPr>
        <p:spPr>
          <a:xfrm>
            <a:off x="1143002" y="1122361"/>
            <a:ext cx="6858000" cy="2387598"/>
          </a:xfrm>
        </p:spPr>
        <p:txBody>
          <a:bodyPr anchor="b" anchorCtr="1"/>
          <a:lstStyle>
            <a:lvl1pPr algn="ctr">
              <a:defRPr sz="4500"/>
            </a:lvl1pPr>
          </a:lstStyle>
          <a:p>
            <a:pPr lvl="0"/>
            <a:r>
              <a:rPr lang="en-US"/>
              <a:t>Click to edit Master title style</a:t>
            </a:r>
            <a:endParaRPr lang="en-GB"/>
          </a:p>
        </p:txBody>
      </p:sp>
      <p:sp>
        <p:nvSpPr>
          <p:cNvPr id="3" name="Subtitle 2">
            <a:extLst>
              <a:ext uri="{FF2B5EF4-FFF2-40B4-BE49-F238E27FC236}">
                <a16:creationId xmlns:a16="http://schemas.microsoft.com/office/drawing/2014/main" id="{0868FF3B-D920-49B3-BA2E-12D698EFF125}"/>
              </a:ext>
            </a:extLst>
          </p:cNvPr>
          <p:cNvSpPr txBox="1">
            <a:spLocks noGrp="1"/>
          </p:cNvSpPr>
          <p:nvPr>
            <p:ph type="subTitle" idx="1"/>
          </p:nvPr>
        </p:nvSpPr>
        <p:spPr>
          <a:xfrm>
            <a:off x="1143002" y="3602041"/>
            <a:ext cx="6858000" cy="1655758"/>
          </a:xfrm>
        </p:spPr>
        <p:txBody>
          <a:bodyPr anchorCtr="1"/>
          <a:lstStyle>
            <a:lvl1pPr marL="0" indent="0" algn="ctr">
              <a:buNone/>
              <a:defRPr sz="1800"/>
            </a:lvl1pPr>
          </a:lstStyle>
          <a:p>
            <a:pPr lvl="0"/>
            <a:r>
              <a:rPr lang="en-US"/>
              <a:t>Click to edit Master subtitle style</a:t>
            </a:r>
            <a:endParaRPr lang="en-GB"/>
          </a:p>
        </p:txBody>
      </p:sp>
      <p:sp>
        <p:nvSpPr>
          <p:cNvPr id="4" name="Date Placeholder 3">
            <a:extLst>
              <a:ext uri="{FF2B5EF4-FFF2-40B4-BE49-F238E27FC236}">
                <a16:creationId xmlns:a16="http://schemas.microsoft.com/office/drawing/2014/main" id="{DBDC9B5E-7E9F-460B-862E-96948B8FB10E}"/>
              </a:ext>
            </a:extLst>
          </p:cNvPr>
          <p:cNvSpPr txBox="1">
            <a:spLocks noGrp="1"/>
          </p:cNvSpPr>
          <p:nvPr>
            <p:ph type="dt" sz="half" idx="7"/>
          </p:nvPr>
        </p:nvSpPr>
        <p:spPr/>
        <p:txBody>
          <a:bodyPr/>
          <a:lstStyle>
            <a:lvl1pPr>
              <a:defRPr/>
            </a:lvl1pPr>
          </a:lstStyle>
          <a:p>
            <a:pPr lvl="0"/>
            <a:fld id="{B5115D1C-C9F8-43E8-92AD-23AB28B2B5BB}" type="datetime1">
              <a:rPr lang="en-GB"/>
              <a:pPr lvl="0"/>
              <a:t>22/11/2023</a:t>
            </a:fld>
            <a:endParaRPr lang="en-GB"/>
          </a:p>
        </p:txBody>
      </p:sp>
      <p:sp>
        <p:nvSpPr>
          <p:cNvPr id="5" name="Footer Placeholder 4">
            <a:extLst>
              <a:ext uri="{FF2B5EF4-FFF2-40B4-BE49-F238E27FC236}">
                <a16:creationId xmlns:a16="http://schemas.microsoft.com/office/drawing/2014/main" id="{4DFE4521-A367-42FB-9B17-42268456F217}"/>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AE717E52-45E9-44FA-98D4-47C425C8FCB9}"/>
              </a:ext>
            </a:extLst>
          </p:cNvPr>
          <p:cNvSpPr txBox="1">
            <a:spLocks noGrp="1"/>
          </p:cNvSpPr>
          <p:nvPr>
            <p:ph type="sldNum" sz="quarter" idx="8"/>
          </p:nvPr>
        </p:nvSpPr>
        <p:spPr/>
        <p:txBody>
          <a:bodyPr/>
          <a:lstStyle>
            <a:lvl1pPr>
              <a:defRPr/>
            </a:lvl1pPr>
          </a:lstStyle>
          <a:p>
            <a:pPr lvl="0"/>
            <a:fld id="{B6D29DEA-6497-4E34-9E32-509B4EC1BE40}" type="slidenum">
              <a:t>‹#›</a:t>
            </a:fld>
            <a:endParaRPr lang="en-GB"/>
          </a:p>
        </p:txBody>
      </p:sp>
    </p:spTree>
    <p:extLst>
      <p:ext uri="{BB962C8B-B14F-4D97-AF65-F5344CB8AC3E}">
        <p14:creationId xmlns:p14="http://schemas.microsoft.com/office/powerpoint/2010/main" val="215444310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62E07-09D6-4B9D-A1AC-456C1B901985}"/>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09ADF904-4AB9-4D39-9A9E-9DCAE69DC294}"/>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F252336-F0D2-4313-AC11-C31A00324A93}"/>
              </a:ext>
            </a:extLst>
          </p:cNvPr>
          <p:cNvSpPr txBox="1">
            <a:spLocks noGrp="1"/>
          </p:cNvSpPr>
          <p:nvPr>
            <p:ph type="dt" sz="half" idx="7"/>
          </p:nvPr>
        </p:nvSpPr>
        <p:spPr/>
        <p:txBody>
          <a:bodyPr/>
          <a:lstStyle>
            <a:lvl1pPr>
              <a:defRPr/>
            </a:lvl1pPr>
          </a:lstStyle>
          <a:p>
            <a:pPr lvl="0"/>
            <a:fld id="{132EC753-5E4E-415F-BA85-CC1EFEC57DBF}" type="datetime1">
              <a:rPr lang="en-GB"/>
              <a:pPr lvl="0"/>
              <a:t>22/11/2023</a:t>
            </a:fld>
            <a:endParaRPr lang="en-GB"/>
          </a:p>
        </p:txBody>
      </p:sp>
      <p:sp>
        <p:nvSpPr>
          <p:cNvPr id="5" name="Footer Placeholder 4">
            <a:extLst>
              <a:ext uri="{FF2B5EF4-FFF2-40B4-BE49-F238E27FC236}">
                <a16:creationId xmlns:a16="http://schemas.microsoft.com/office/drawing/2014/main" id="{981A3F95-C1FE-4AB2-B756-2463DDF58AEA}"/>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AEC461B6-BE88-40DC-B953-FCD3049346C6}"/>
              </a:ext>
            </a:extLst>
          </p:cNvPr>
          <p:cNvSpPr txBox="1">
            <a:spLocks noGrp="1"/>
          </p:cNvSpPr>
          <p:nvPr>
            <p:ph type="sldNum" sz="quarter" idx="8"/>
          </p:nvPr>
        </p:nvSpPr>
        <p:spPr/>
        <p:txBody>
          <a:bodyPr/>
          <a:lstStyle>
            <a:lvl1pPr>
              <a:defRPr/>
            </a:lvl1pPr>
          </a:lstStyle>
          <a:p>
            <a:pPr lvl="0"/>
            <a:fld id="{C01216B1-F917-4F58-9C59-B9A4760A3B42}" type="slidenum">
              <a:t>‹#›</a:t>
            </a:fld>
            <a:endParaRPr lang="en-GB"/>
          </a:p>
        </p:txBody>
      </p:sp>
    </p:spTree>
    <p:extLst>
      <p:ext uri="{BB962C8B-B14F-4D97-AF65-F5344CB8AC3E}">
        <p14:creationId xmlns:p14="http://schemas.microsoft.com/office/powerpoint/2010/main" val="140221923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DBF13-B5DE-41A0-8741-3FCE387BC232}"/>
              </a:ext>
            </a:extLst>
          </p:cNvPr>
          <p:cNvSpPr txBox="1">
            <a:spLocks noGrp="1"/>
          </p:cNvSpPr>
          <p:nvPr>
            <p:ph type="title"/>
          </p:nvPr>
        </p:nvSpPr>
        <p:spPr>
          <a:xfrm>
            <a:off x="623885" y="1709736"/>
            <a:ext cx="7886700" cy="2852735"/>
          </a:xfrm>
        </p:spPr>
        <p:txBody>
          <a:bodyPr anchor="b"/>
          <a:lstStyle>
            <a:lvl1pPr>
              <a:defRPr sz="4500"/>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ABD0DF47-D675-4DA0-B930-CD9EB5756184}"/>
              </a:ext>
            </a:extLst>
          </p:cNvPr>
          <p:cNvSpPr txBox="1">
            <a:spLocks noGrp="1"/>
          </p:cNvSpPr>
          <p:nvPr>
            <p:ph type="body" idx="1"/>
          </p:nvPr>
        </p:nvSpPr>
        <p:spPr>
          <a:xfrm>
            <a:off x="623885" y="4589465"/>
            <a:ext cx="7886700" cy="1500182"/>
          </a:xfrm>
        </p:spPr>
        <p:txBody>
          <a:bodyPr/>
          <a:lstStyle>
            <a:lvl1pPr marL="0" indent="0">
              <a:buNone/>
              <a:defRPr sz="1800">
                <a:solidFill>
                  <a:srgbClr val="898989"/>
                </a:solidFill>
              </a:defRPr>
            </a:lvl1pPr>
          </a:lstStyle>
          <a:p>
            <a:pPr lvl="0"/>
            <a:r>
              <a:rPr lang="en-US"/>
              <a:t>Click to edit Master text styles</a:t>
            </a:r>
          </a:p>
        </p:txBody>
      </p:sp>
      <p:sp>
        <p:nvSpPr>
          <p:cNvPr id="4" name="Date Placeholder 3">
            <a:extLst>
              <a:ext uri="{FF2B5EF4-FFF2-40B4-BE49-F238E27FC236}">
                <a16:creationId xmlns:a16="http://schemas.microsoft.com/office/drawing/2014/main" id="{26A34F82-7221-4A54-99B2-53B65FA4EC85}"/>
              </a:ext>
            </a:extLst>
          </p:cNvPr>
          <p:cNvSpPr txBox="1">
            <a:spLocks noGrp="1"/>
          </p:cNvSpPr>
          <p:nvPr>
            <p:ph type="dt" sz="half" idx="7"/>
          </p:nvPr>
        </p:nvSpPr>
        <p:spPr/>
        <p:txBody>
          <a:bodyPr/>
          <a:lstStyle>
            <a:lvl1pPr>
              <a:defRPr/>
            </a:lvl1pPr>
          </a:lstStyle>
          <a:p>
            <a:pPr lvl="0"/>
            <a:fld id="{676AD56B-8DB1-4F01-9F55-72DCE226BA04}" type="datetime1">
              <a:rPr lang="en-GB"/>
              <a:pPr lvl="0"/>
              <a:t>22/11/2023</a:t>
            </a:fld>
            <a:endParaRPr lang="en-GB"/>
          </a:p>
        </p:txBody>
      </p:sp>
      <p:sp>
        <p:nvSpPr>
          <p:cNvPr id="5" name="Footer Placeholder 4">
            <a:extLst>
              <a:ext uri="{FF2B5EF4-FFF2-40B4-BE49-F238E27FC236}">
                <a16:creationId xmlns:a16="http://schemas.microsoft.com/office/drawing/2014/main" id="{49812F9A-E141-4CEA-8648-BA029EB3FBE9}"/>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5DAF878A-5752-466A-BBEC-160BFBBC28B1}"/>
              </a:ext>
            </a:extLst>
          </p:cNvPr>
          <p:cNvSpPr txBox="1">
            <a:spLocks noGrp="1"/>
          </p:cNvSpPr>
          <p:nvPr>
            <p:ph type="sldNum" sz="quarter" idx="8"/>
          </p:nvPr>
        </p:nvSpPr>
        <p:spPr/>
        <p:txBody>
          <a:bodyPr/>
          <a:lstStyle>
            <a:lvl1pPr>
              <a:defRPr/>
            </a:lvl1pPr>
          </a:lstStyle>
          <a:p>
            <a:pPr lvl="0"/>
            <a:fld id="{7A9356B4-56FC-445E-9FB4-0C18B36A0F7B}" type="slidenum">
              <a:t>‹#›</a:t>
            </a:fld>
            <a:endParaRPr lang="en-GB"/>
          </a:p>
        </p:txBody>
      </p:sp>
    </p:spTree>
    <p:extLst>
      <p:ext uri="{BB962C8B-B14F-4D97-AF65-F5344CB8AC3E}">
        <p14:creationId xmlns:p14="http://schemas.microsoft.com/office/powerpoint/2010/main" val="3957359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CF8F6-71A8-43DE-8C23-38E1417D41E1}"/>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913E7BAA-8F80-479D-95FB-7732F0024358}"/>
              </a:ext>
            </a:extLst>
          </p:cNvPr>
          <p:cNvSpPr txBox="1">
            <a:spLocks noGrp="1"/>
          </p:cNvSpPr>
          <p:nvPr>
            <p:ph idx="1"/>
          </p:nvPr>
        </p:nvSpPr>
        <p:spPr>
          <a:xfrm>
            <a:off x="628653" y="1825627"/>
            <a:ext cx="3886202"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1E5FDE4-9BE2-47A1-A532-914ABCF61274}"/>
              </a:ext>
            </a:extLst>
          </p:cNvPr>
          <p:cNvSpPr txBox="1">
            <a:spLocks noGrp="1"/>
          </p:cNvSpPr>
          <p:nvPr>
            <p:ph idx="2"/>
          </p:nvPr>
        </p:nvSpPr>
        <p:spPr>
          <a:xfrm>
            <a:off x="4629151" y="1825627"/>
            <a:ext cx="3886202"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6FA5496-DE6C-449C-B8F6-3D726E1ECB95}"/>
              </a:ext>
            </a:extLst>
          </p:cNvPr>
          <p:cNvSpPr txBox="1">
            <a:spLocks noGrp="1"/>
          </p:cNvSpPr>
          <p:nvPr>
            <p:ph type="dt" sz="half" idx="7"/>
          </p:nvPr>
        </p:nvSpPr>
        <p:spPr/>
        <p:txBody>
          <a:bodyPr/>
          <a:lstStyle>
            <a:lvl1pPr>
              <a:defRPr/>
            </a:lvl1pPr>
          </a:lstStyle>
          <a:p>
            <a:pPr lvl="0"/>
            <a:fld id="{78FA298F-8415-438F-9BCF-364116E2B403}" type="datetime1">
              <a:rPr lang="en-GB"/>
              <a:pPr lvl="0"/>
              <a:t>22/11/2023</a:t>
            </a:fld>
            <a:endParaRPr lang="en-GB"/>
          </a:p>
        </p:txBody>
      </p:sp>
      <p:sp>
        <p:nvSpPr>
          <p:cNvPr id="6" name="Footer Placeholder 5">
            <a:extLst>
              <a:ext uri="{FF2B5EF4-FFF2-40B4-BE49-F238E27FC236}">
                <a16:creationId xmlns:a16="http://schemas.microsoft.com/office/drawing/2014/main" id="{ADF99B76-DDFB-4149-8AE1-474313C2545C}"/>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0504E581-3AEE-46D7-9FF4-B320A770B9B8}"/>
              </a:ext>
            </a:extLst>
          </p:cNvPr>
          <p:cNvSpPr txBox="1">
            <a:spLocks noGrp="1"/>
          </p:cNvSpPr>
          <p:nvPr>
            <p:ph type="sldNum" sz="quarter" idx="8"/>
          </p:nvPr>
        </p:nvSpPr>
        <p:spPr/>
        <p:txBody>
          <a:bodyPr/>
          <a:lstStyle>
            <a:lvl1pPr>
              <a:defRPr/>
            </a:lvl1pPr>
          </a:lstStyle>
          <a:p>
            <a:pPr lvl="0"/>
            <a:fld id="{CAB21A35-A18B-4262-9170-1C1A88D4C5BD}" type="slidenum">
              <a:t>‹#›</a:t>
            </a:fld>
            <a:endParaRPr lang="en-GB"/>
          </a:p>
        </p:txBody>
      </p:sp>
    </p:spTree>
    <p:extLst>
      <p:ext uri="{BB962C8B-B14F-4D97-AF65-F5344CB8AC3E}">
        <p14:creationId xmlns:p14="http://schemas.microsoft.com/office/powerpoint/2010/main" val="42924970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125F0-3929-4D72-8456-BEBC9BAB7511}"/>
              </a:ext>
            </a:extLst>
          </p:cNvPr>
          <p:cNvSpPr txBox="1">
            <a:spLocks noGrp="1"/>
          </p:cNvSpPr>
          <p:nvPr>
            <p:ph type="title"/>
          </p:nvPr>
        </p:nvSpPr>
        <p:spPr>
          <a:xfrm>
            <a:off x="629838" y="365130"/>
            <a:ext cx="7886700" cy="1325559"/>
          </a:xfrm>
        </p:spPr>
        <p:txBody>
          <a:bodyPr/>
          <a:lstStyle>
            <a:lvl1pPr>
              <a:defRPr/>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093DD718-C382-4178-967B-A8A18EEC5858}"/>
              </a:ext>
            </a:extLst>
          </p:cNvPr>
          <p:cNvSpPr txBox="1">
            <a:spLocks noGrp="1"/>
          </p:cNvSpPr>
          <p:nvPr>
            <p:ph type="body" idx="1"/>
          </p:nvPr>
        </p:nvSpPr>
        <p:spPr>
          <a:xfrm>
            <a:off x="629838" y="1681160"/>
            <a:ext cx="3868337" cy="823910"/>
          </a:xfrm>
        </p:spPr>
        <p:txBody>
          <a:bodyPr anchor="b"/>
          <a:lstStyle>
            <a:lvl1pPr marL="0" indent="0">
              <a:buNone/>
              <a:defRPr sz="1800" b="1"/>
            </a:lvl1pPr>
          </a:lstStyle>
          <a:p>
            <a:pPr lvl="0"/>
            <a:r>
              <a:rPr lang="en-US"/>
              <a:t>Click to edit Master text styles</a:t>
            </a:r>
          </a:p>
        </p:txBody>
      </p:sp>
      <p:sp>
        <p:nvSpPr>
          <p:cNvPr id="4" name="Content Placeholder 3">
            <a:extLst>
              <a:ext uri="{FF2B5EF4-FFF2-40B4-BE49-F238E27FC236}">
                <a16:creationId xmlns:a16="http://schemas.microsoft.com/office/drawing/2014/main" id="{87E83540-4D40-4786-933D-1A527409C0C5}"/>
              </a:ext>
            </a:extLst>
          </p:cNvPr>
          <p:cNvSpPr txBox="1">
            <a:spLocks noGrp="1"/>
          </p:cNvSpPr>
          <p:nvPr>
            <p:ph idx="2"/>
          </p:nvPr>
        </p:nvSpPr>
        <p:spPr>
          <a:xfrm>
            <a:off x="629838" y="2505072"/>
            <a:ext cx="3868337"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12F1E32-B4E4-4F0B-86FB-B3FCECAA6AFA}"/>
              </a:ext>
            </a:extLst>
          </p:cNvPr>
          <p:cNvSpPr txBox="1">
            <a:spLocks noGrp="1"/>
          </p:cNvSpPr>
          <p:nvPr>
            <p:ph type="body" idx="3"/>
          </p:nvPr>
        </p:nvSpPr>
        <p:spPr>
          <a:xfrm>
            <a:off x="4629150" y="1681160"/>
            <a:ext cx="3887388" cy="823910"/>
          </a:xfrm>
        </p:spPr>
        <p:txBody>
          <a:bodyPr anchor="b"/>
          <a:lstStyle>
            <a:lvl1pPr marL="0" indent="0">
              <a:buNone/>
              <a:defRPr sz="1800" b="1"/>
            </a:lvl1pPr>
          </a:lstStyle>
          <a:p>
            <a:pPr lvl="0"/>
            <a:r>
              <a:rPr lang="en-US"/>
              <a:t>Click to edit Master text styles</a:t>
            </a:r>
          </a:p>
        </p:txBody>
      </p:sp>
      <p:sp>
        <p:nvSpPr>
          <p:cNvPr id="6" name="Content Placeholder 5">
            <a:extLst>
              <a:ext uri="{FF2B5EF4-FFF2-40B4-BE49-F238E27FC236}">
                <a16:creationId xmlns:a16="http://schemas.microsoft.com/office/drawing/2014/main" id="{DCBA85B9-E4AA-4BCC-B61D-862E284807F8}"/>
              </a:ext>
            </a:extLst>
          </p:cNvPr>
          <p:cNvSpPr txBox="1">
            <a:spLocks noGrp="1"/>
          </p:cNvSpPr>
          <p:nvPr>
            <p:ph idx="4"/>
          </p:nvPr>
        </p:nvSpPr>
        <p:spPr>
          <a:xfrm>
            <a:off x="4629150" y="2505072"/>
            <a:ext cx="3887388"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625FB59-4545-4A5E-9963-79B438DBCF44}"/>
              </a:ext>
            </a:extLst>
          </p:cNvPr>
          <p:cNvSpPr txBox="1">
            <a:spLocks noGrp="1"/>
          </p:cNvSpPr>
          <p:nvPr>
            <p:ph type="dt" sz="half" idx="7"/>
          </p:nvPr>
        </p:nvSpPr>
        <p:spPr/>
        <p:txBody>
          <a:bodyPr/>
          <a:lstStyle>
            <a:lvl1pPr>
              <a:defRPr/>
            </a:lvl1pPr>
          </a:lstStyle>
          <a:p>
            <a:pPr lvl="0"/>
            <a:fld id="{F508414A-C126-49E1-B988-002554799F98}" type="datetime1">
              <a:rPr lang="en-GB"/>
              <a:pPr lvl="0"/>
              <a:t>22/11/2023</a:t>
            </a:fld>
            <a:endParaRPr lang="en-GB"/>
          </a:p>
        </p:txBody>
      </p:sp>
      <p:sp>
        <p:nvSpPr>
          <p:cNvPr id="8" name="Footer Placeholder 7">
            <a:extLst>
              <a:ext uri="{FF2B5EF4-FFF2-40B4-BE49-F238E27FC236}">
                <a16:creationId xmlns:a16="http://schemas.microsoft.com/office/drawing/2014/main" id="{6C4C4EBA-6449-46BD-9FB4-31EB30851BD3}"/>
              </a:ext>
            </a:extLst>
          </p:cNvPr>
          <p:cNvSpPr txBox="1">
            <a:spLocks noGrp="1"/>
          </p:cNvSpPr>
          <p:nvPr>
            <p:ph type="ftr" sz="quarter" idx="9"/>
          </p:nvPr>
        </p:nvSpPr>
        <p:spPr/>
        <p:txBody>
          <a:bodyPr/>
          <a:lstStyle>
            <a:lvl1pPr>
              <a:defRPr/>
            </a:lvl1pPr>
          </a:lstStyle>
          <a:p>
            <a:pPr lvl="0"/>
            <a:endParaRPr lang="en-GB"/>
          </a:p>
        </p:txBody>
      </p:sp>
      <p:sp>
        <p:nvSpPr>
          <p:cNvPr id="9" name="Slide Number Placeholder 8">
            <a:extLst>
              <a:ext uri="{FF2B5EF4-FFF2-40B4-BE49-F238E27FC236}">
                <a16:creationId xmlns:a16="http://schemas.microsoft.com/office/drawing/2014/main" id="{48A9E766-3B62-4F4C-B595-3E43EDB31934}"/>
              </a:ext>
            </a:extLst>
          </p:cNvPr>
          <p:cNvSpPr txBox="1">
            <a:spLocks noGrp="1"/>
          </p:cNvSpPr>
          <p:nvPr>
            <p:ph type="sldNum" sz="quarter" idx="8"/>
          </p:nvPr>
        </p:nvSpPr>
        <p:spPr/>
        <p:txBody>
          <a:bodyPr/>
          <a:lstStyle>
            <a:lvl1pPr>
              <a:defRPr/>
            </a:lvl1pPr>
          </a:lstStyle>
          <a:p>
            <a:pPr lvl="0"/>
            <a:fld id="{3F2F0B89-B3C5-4420-8555-322366EB7C99}" type="slidenum">
              <a:t>‹#›</a:t>
            </a:fld>
            <a:endParaRPr lang="en-GB"/>
          </a:p>
        </p:txBody>
      </p:sp>
    </p:spTree>
    <p:extLst>
      <p:ext uri="{BB962C8B-B14F-4D97-AF65-F5344CB8AC3E}">
        <p14:creationId xmlns:p14="http://schemas.microsoft.com/office/powerpoint/2010/main" val="28967856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E511F-FB29-4BDF-B0E9-7F495CAA30EC}"/>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2">
            <a:extLst>
              <a:ext uri="{FF2B5EF4-FFF2-40B4-BE49-F238E27FC236}">
                <a16:creationId xmlns:a16="http://schemas.microsoft.com/office/drawing/2014/main" id="{E15A8F51-FBB7-49CE-8DFE-9F923A5A67E4}"/>
              </a:ext>
            </a:extLst>
          </p:cNvPr>
          <p:cNvSpPr txBox="1">
            <a:spLocks noGrp="1"/>
          </p:cNvSpPr>
          <p:nvPr>
            <p:ph type="dt" sz="half" idx="7"/>
          </p:nvPr>
        </p:nvSpPr>
        <p:spPr/>
        <p:txBody>
          <a:bodyPr/>
          <a:lstStyle>
            <a:lvl1pPr>
              <a:defRPr/>
            </a:lvl1pPr>
          </a:lstStyle>
          <a:p>
            <a:pPr lvl="0"/>
            <a:fld id="{1CD55265-7F99-488E-BF4F-A24EAA6ECFD1}" type="datetime1">
              <a:rPr lang="en-GB"/>
              <a:pPr lvl="0"/>
              <a:t>22/11/2023</a:t>
            </a:fld>
            <a:endParaRPr lang="en-GB"/>
          </a:p>
        </p:txBody>
      </p:sp>
      <p:sp>
        <p:nvSpPr>
          <p:cNvPr id="4" name="Footer Placeholder 3">
            <a:extLst>
              <a:ext uri="{FF2B5EF4-FFF2-40B4-BE49-F238E27FC236}">
                <a16:creationId xmlns:a16="http://schemas.microsoft.com/office/drawing/2014/main" id="{B176614B-6928-4075-940A-64EDAF897805}"/>
              </a:ext>
            </a:extLst>
          </p:cNvPr>
          <p:cNvSpPr txBox="1">
            <a:spLocks noGrp="1"/>
          </p:cNvSpPr>
          <p:nvPr>
            <p:ph type="ftr" sz="quarter" idx="9"/>
          </p:nvPr>
        </p:nvSpPr>
        <p:spPr/>
        <p:txBody>
          <a:bodyPr/>
          <a:lstStyle>
            <a:lvl1pPr>
              <a:defRPr/>
            </a:lvl1pPr>
          </a:lstStyle>
          <a:p>
            <a:pPr lvl="0"/>
            <a:endParaRPr lang="en-GB"/>
          </a:p>
        </p:txBody>
      </p:sp>
      <p:sp>
        <p:nvSpPr>
          <p:cNvPr id="5" name="Slide Number Placeholder 4">
            <a:extLst>
              <a:ext uri="{FF2B5EF4-FFF2-40B4-BE49-F238E27FC236}">
                <a16:creationId xmlns:a16="http://schemas.microsoft.com/office/drawing/2014/main" id="{AFD30B9B-B27A-4F56-A3F8-7B1EF001D595}"/>
              </a:ext>
            </a:extLst>
          </p:cNvPr>
          <p:cNvSpPr txBox="1">
            <a:spLocks noGrp="1"/>
          </p:cNvSpPr>
          <p:nvPr>
            <p:ph type="sldNum" sz="quarter" idx="8"/>
          </p:nvPr>
        </p:nvSpPr>
        <p:spPr/>
        <p:txBody>
          <a:bodyPr/>
          <a:lstStyle>
            <a:lvl1pPr>
              <a:defRPr/>
            </a:lvl1pPr>
          </a:lstStyle>
          <a:p>
            <a:pPr lvl="0"/>
            <a:fld id="{0636910E-08BB-4FF9-AAAB-B8D893033686}" type="slidenum">
              <a:t>‹#›</a:t>
            </a:fld>
            <a:endParaRPr lang="en-GB"/>
          </a:p>
        </p:txBody>
      </p:sp>
    </p:spTree>
    <p:extLst>
      <p:ext uri="{BB962C8B-B14F-4D97-AF65-F5344CB8AC3E}">
        <p14:creationId xmlns:p14="http://schemas.microsoft.com/office/powerpoint/2010/main" val="21596804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A9585B-EDFE-4D2B-8A4D-75651F51F77C}"/>
              </a:ext>
            </a:extLst>
          </p:cNvPr>
          <p:cNvSpPr txBox="1">
            <a:spLocks noGrp="1"/>
          </p:cNvSpPr>
          <p:nvPr>
            <p:ph type="dt" sz="half" idx="7"/>
          </p:nvPr>
        </p:nvSpPr>
        <p:spPr/>
        <p:txBody>
          <a:bodyPr/>
          <a:lstStyle>
            <a:lvl1pPr>
              <a:defRPr/>
            </a:lvl1pPr>
          </a:lstStyle>
          <a:p>
            <a:pPr lvl="0"/>
            <a:fld id="{6DD302F4-E5FC-42B8-9BE8-7CB5B50106A6}" type="datetime1">
              <a:rPr lang="en-GB"/>
              <a:pPr lvl="0"/>
              <a:t>22/11/2023</a:t>
            </a:fld>
            <a:endParaRPr lang="en-GB"/>
          </a:p>
        </p:txBody>
      </p:sp>
      <p:sp>
        <p:nvSpPr>
          <p:cNvPr id="3" name="Footer Placeholder 2">
            <a:extLst>
              <a:ext uri="{FF2B5EF4-FFF2-40B4-BE49-F238E27FC236}">
                <a16:creationId xmlns:a16="http://schemas.microsoft.com/office/drawing/2014/main" id="{E5CB8896-935E-4C34-BC78-62096198B393}"/>
              </a:ext>
            </a:extLst>
          </p:cNvPr>
          <p:cNvSpPr txBox="1">
            <a:spLocks noGrp="1"/>
          </p:cNvSpPr>
          <p:nvPr>
            <p:ph type="ftr" sz="quarter" idx="9"/>
          </p:nvPr>
        </p:nvSpPr>
        <p:spPr/>
        <p:txBody>
          <a:bodyPr/>
          <a:lstStyle>
            <a:lvl1pPr>
              <a:defRPr/>
            </a:lvl1pPr>
          </a:lstStyle>
          <a:p>
            <a:pPr lvl="0"/>
            <a:endParaRPr lang="en-GB"/>
          </a:p>
        </p:txBody>
      </p:sp>
      <p:sp>
        <p:nvSpPr>
          <p:cNvPr id="4" name="Slide Number Placeholder 3">
            <a:extLst>
              <a:ext uri="{FF2B5EF4-FFF2-40B4-BE49-F238E27FC236}">
                <a16:creationId xmlns:a16="http://schemas.microsoft.com/office/drawing/2014/main" id="{1471AA23-3E2F-43FB-A2CF-05925E87B53A}"/>
              </a:ext>
            </a:extLst>
          </p:cNvPr>
          <p:cNvSpPr txBox="1">
            <a:spLocks noGrp="1"/>
          </p:cNvSpPr>
          <p:nvPr>
            <p:ph type="sldNum" sz="quarter" idx="8"/>
          </p:nvPr>
        </p:nvSpPr>
        <p:spPr/>
        <p:txBody>
          <a:bodyPr/>
          <a:lstStyle>
            <a:lvl1pPr>
              <a:defRPr/>
            </a:lvl1pPr>
          </a:lstStyle>
          <a:p>
            <a:pPr lvl="0"/>
            <a:fld id="{DC191C4C-6B4B-4A6A-BA9C-6C943F6CC5B4}" type="slidenum">
              <a:t>‹#›</a:t>
            </a:fld>
            <a:endParaRPr lang="en-GB"/>
          </a:p>
        </p:txBody>
      </p:sp>
    </p:spTree>
    <p:extLst>
      <p:ext uri="{BB962C8B-B14F-4D97-AF65-F5344CB8AC3E}">
        <p14:creationId xmlns:p14="http://schemas.microsoft.com/office/powerpoint/2010/main" val="2526891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Arial" charset="0"/>
                <a:cs typeface="Times New Roman" pitchFamily="18" charset="0"/>
              </a:defRPr>
            </a:lvl1pPr>
            <a:lvl2pPr marL="742950" indent="-285750" eaLnBrk="0" hangingPunct="0">
              <a:defRPr sz="2400" b="1">
                <a:solidFill>
                  <a:schemeClr val="tx1"/>
                </a:solidFill>
                <a:latin typeface="Arial" charset="0"/>
                <a:cs typeface="Times New Roman" pitchFamily="18" charset="0"/>
              </a:defRPr>
            </a:lvl2pPr>
            <a:lvl3pPr marL="1143000" indent="-228600" eaLnBrk="0" hangingPunct="0">
              <a:defRPr sz="2400" b="1">
                <a:solidFill>
                  <a:schemeClr val="tx1"/>
                </a:solidFill>
                <a:latin typeface="Arial" charset="0"/>
                <a:cs typeface="Times New Roman" pitchFamily="18" charset="0"/>
              </a:defRPr>
            </a:lvl3pPr>
            <a:lvl4pPr marL="1600200" indent="-228600" eaLnBrk="0" hangingPunct="0">
              <a:defRPr sz="2400" b="1">
                <a:solidFill>
                  <a:schemeClr val="tx1"/>
                </a:solidFill>
                <a:latin typeface="Arial" charset="0"/>
                <a:cs typeface="Times New Roman" pitchFamily="18" charset="0"/>
              </a:defRPr>
            </a:lvl4pPr>
            <a:lvl5pPr marL="2057400" indent="-228600" eaLnBrk="0" hangingPunct="0">
              <a:defRPr sz="24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24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24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24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2400" b="1">
                <a:solidFill>
                  <a:schemeClr val="tx1"/>
                </a:solidFill>
                <a:latin typeface="Arial" charset="0"/>
                <a:cs typeface="Times New Roman" pitchFamily="18" charset="0"/>
              </a:defRPr>
            </a:lvl9pPr>
          </a:lstStyle>
          <a:p>
            <a:pPr algn="ctr" eaLnBrk="1" hangingPunct="1"/>
            <a:endParaRPr lang="en-US" altLang="en-US" b="0">
              <a:latin typeface="Times New Roman" pitchFamily="18" charset="0"/>
            </a:endParaRPr>
          </a:p>
        </p:txBody>
      </p:sp>
      <p:sp>
        <p:nvSpPr>
          <p:cNvPr id="8195" name="Rectangle 3"/>
          <p:cNvSpPr>
            <a:spLocks noGrp="1" noChangeArrowheads="1"/>
          </p:cNvSpPr>
          <p:nvPr>
            <p:ph type="ctrTitle"/>
          </p:nvPr>
        </p:nvSpPr>
        <p:spPr>
          <a:xfrm>
            <a:off x="685800" y="2286000"/>
            <a:ext cx="7772400" cy="1143000"/>
          </a:xfrm>
        </p:spPr>
        <p:txBody>
          <a:bodyPr/>
          <a:lstStyle>
            <a:lvl1pPr>
              <a:defRPr sz="7200" b="0">
                <a:solidFill>
                  <a:srgbClr val="FFF200"/>
                </a:solidFill>
              </a:defRPr>
            </a:lvl1pPr>
          </a:lstStyle>
          <a:p>
            <a:pPr lvl="0"/>
            <a:r>
              <a:rPr lang="en-GB" noProof="0"/>
              <a:t>CLICK TO </a:t>
            </a:r>
            <a:br>
              <a:rPr lang="en-GB" noProof="0"/>
            </a:br>
            <a:r>
              <a:rPr lang="en-GB" noProof="0"/>
              <a:t>EDIT MASTER TITLE STYLE</a:t>
            </a:r>
          </a:p>
        </p:txBody>
      </p:sp>
      <p:sp>
        <p:nvSpPr>
          <p:cNvPr id="8196" name="Rectangle 4"/>
          <p:cNvSpPr>
            <a:spLocks noGrp="1" noChangeArrowheads="1"/>
          </p:cNvSpPr>
          <p:nvPr>
            <p:ph type="subTitle" idx="1"/>
          </p:nvPr>
        </p:nvSpPr>
        <p:spPr>
          <a:xfrm>
            <a:off x="685800" y="5334000"/>
            <a:ext cx="5638800" cy="762000"/>
          </a:xfrm>
        </p:spPr>
        <p:txBody>
          <a:bodyPr/>
          <a:lstStyle>
            <a:lvl1pPr marL="0" indent="0" algn="ctr">
              <a:buFontTx/>
              <a:buNone/>
              <a:defRPr>
                <a:solidFill>
                  <a:srgbClr val="FFF200"/>
                </a:solidFill>
              </a:defRPr>
            </a:lvl1pPr>
          </a:lstStyle>
          <a:p>
            <a:pPr lvl="0"/>
            <a:r>
              <a:rPr lang="en-GB" noProof="0"/>
              <a:t>Click to edit Master subtitle style</a:t>
            </a:r>
          </a:p>
        </p:txBody>
      </p:sp>
      <p:sp>
        <p:nvSpPr>
          <p:cNvPr id="5" name="Rectangle 5"/>
          <p:cNvSpPr>
            <a:spLocks noGrp="1" noChangeArrowheads="1"/>
          </p:cNvSpPr>
          <p:nvPr>
            <p:ph type="dt" sz="half" idx="10"/>
          </p:nvPr>
        </p:nvSpPr>
        <p:spPr>
          <a:xfrm>
            <a:off x="685800" y="6248400"/>
            <a:ext cx="3733800" cy="457200"/>
          </a:xfrm>
        </p:spPr>
        <p:txBody>
          <a:bodyPr/>
          <a:lstStyle>
            <a:lvl1pPr>
              <a:defRPr sz="2000">
                <a:solidFill>
                  <a:srgbClr val="FFFF00"/>
                </a:solidFill>
                <a:latin typeface="+mn-lt"/>
              </a:defRPr>
            </a:lvl1pPr>
          </a:lstStyle>
          <a:p>
            <a:pPr>
              <a:defRPr/>
            </a:pPr>
            <a:r>
              <a:rPr lang="en-GB"/>
              <a:t>Amnesty International</a:t>
            </a:r>
          </a:p>
        </p:txBody>
      </p:sp>
      <p:sp>
        <p:nvSpPr>
          <p:cNvPr id="6" name="Rectangle 7"/>
          <p:cNvSpPr>
            <a:spLocks noGrp="1" noChangeArrowheads="1"/>
          </p:cNvSpPr>
          <p:nvPr>
            <p:ph type="sldNum" sz="quarter" idx="11"/>
          </p:nvPr>
        </p:nvSpPr>
        <p:spPr/>
        <p:txBody>
          <a:bodyPr/>
          <a:lstStyle>
            <a:lvl1pPr>
              <a:defRPr/>
            </a:lvl1pPr>
          </a:lstStyle>
          <a:p>
            <a:pPr>
              <a:defRPr/>
            </a:pPr>
            <a:fld id="{6F5B7BAD-45E4-465A-940C-A2B223480321}" type="slidenum">
              <a:rPr lang="en-GB"/>
              <a:pPr>
                <a:defRPr/>
              </a:pPr>
              <a:t>‹#›</a:t>
            </a:fld>
            <a:endParaRPr lang="en-GB"/>
          </a:p>
        </p:txBody>
      </p:sp>
    </p:spTree>
    <p:extLst>
      <p:ext uri="{BB962C8B-B14F-4D97-AF65-F5344CB8AC3E}">
        <p14:creationId xmlns:p14="http://schemas.microsoft.com/office/powerpoint/2010/main" val="41416452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51494-A7FC-4118-B8DC-277D28882F0D}"/>
              </a:ext>
            </a:extLst>
          </p:cNvPr>
          <p:cNvSpPr txBox="1">
            <a:spLocks noGrp="1"/>
          </p:cNvSpPr>
          <p:nvPr>
            <p:ph type="title"/>
          </p:nvPr>
        </p:nvSpPr>
        <p:spPr>
          <a:xfrm>
            <a:off x="629838" y="457200"/>
            <a:ext cx="2949180" cy="1600200"/>
          </a:xfrm>
        </p:spPr>
        <p:txBody>
          <a:bodyPr anchor="b"/>
          <a:lstStyle>
            <a:lvl1pPr>
              <a:defRPr sz="2400"/>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D6631D7A-286A-4A4F-8887-99D22B393B74}"/>
              </a:ext>
            </a:extLst>
          </p:cNvPr>
          <p:cNvSpPr txBox="1">
            <a:spLocks noGrp="1"/>
          </p:cNvSpPr>
          <p:nvPr>
            <p:ph idx="1"/>
          </p:nvPr>
        </p:nvSpPr>
        <p:spPr>
          <a:xfrm>
            <a:off x="3887388" y="987424"/>
            <a:ext cx="4629150" cy="4873623"/>
          </a:xfrm>
        </p:spPr>
        <p:txBody>
          <a:bodyPr/>
          <a:lstStyle>
            <a:lvl1pPr>
              <a:defRPr sz="2400"/>
            </a:lvl1pPr>
            <a:lvl2pPr>
              <a:defRPr sz="2100"/>
            </a:lvl2pPr>
            <a:lvl3pPr>
              <a:defRPr sz="1800"/>
            </a:lvl3pPr>
            <a:lvl4pPr>
              <a:defRPr sz="1500"/>
            </a:lvl4pPr>
            <a:lvl5pPr>
              <a:defRPr sz="1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261357C-B1C6-452B-A024-2C547EC1CC59}"/>
              </a:ext>
            </a:extLst>
          </p:cNvPr>
          <p:cNvSpPr txBox="1">
            <a:spLocks noGrp="1"/>
          </p:cNvSpPr>
          <p:nvPr>
            <p:ph type="body" idx="2"/>
          </p:nvPr>
        </p:nvSpPr>
        <p:spPr>
          <a:xfrm>
            <a:off x="629838" y="2057400"/>
            <a:ext cx="2949180" cy="3811584"/>
          </a:xfrm>
        </p:spPr>
        <p:txBody>
          <a:bodyPr/>
          <a:lstStyle>
            <a:lvl1pPr marL="0" indent="0">
              <a:buNone/>
              <a:defRPr sz="1200"/>
            </a:lvl1pPr>
          </a:lstStyle>
          <a:p>
            <a:pPr lvl="0"/>
            <a:r>
              <a:rPr lang="en-US"/>
              <a:t>Click to edit Master text styles</a:t>
            </a:r>
          </a:p>
        </p:txBody>
      </p:sp>
      <p:sp>
        <p:nvSpPr>
          <p:cNvPr id="5" name="Date Placeholder 4">
            <a:extLst>
              <a:ext uri="{FF2B5EF4-FFF2-40B4-BE49-F238E27FC236}">
                <a16:creationId xmlns:a16="http://schemas.microsoft.com/office/drawing/2014/main" id="{72C33B83-D8F2-4F81-984A-0A318213B841}"/>
              </a:ext>
            </a:extLst>
          </p:cNvPr>
          <p:cNvSpPr txBox="1">
            <a:spLocks noGrp="1"/>
          </p:cNvSpPr>
          <p:nvPr>
            <p:ph type="dt" sz="half" idx="7"/>
          </p:nvPr>
        </p:nvSpPr>
        <p:spPr/>
        <p:txBody>
          <a:bodyPr/>
          <a:lstStyle>
            <a:lvl1pPr>
              <a:defRPr/>
            </a:lvl1pPr>
          </a:lstStyle>
          <a:p>
            <a:pPr lvl="0"/>
            <a:fld id="{194A3E3B-115A-46B3-82EB-F5E8E0542470}" type="datetime1">
              <a:rPr lang="en-GB"/>
              <a:pPr lvl="0"/>
              <a:t>22/11/2023</a:t>
            </a:fld>
            <a:endParaRPr lang="en-GB"/>
          </a:p>
        </p:txBody>
      </p:sp>
      <p:sp>
        <p:nvSpPr>
          <p:cNvPr id="6" name="Footer Placeholder 5">
            <a:extLst>
              <a:ext uri="{FF2B5EF4-FFF2-40B4-BE49-F238E27FC236}">
                <a16:creationId xmlns:a16="http://schemas.microsoft.com/office/drawing/2014/main" id="{E1E8ACB2-6936-44B5-B7E3-4F90974DD030}"/>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62316484-7DAD-4C3F-BAA8-2E6328DBD674}"/>
              </a:ext>
            </a:extLst>
          </p:cNvPr>
          <p:cNvSpPr txBox="1">
            <a:spLocks noGrp="1"/>
          </p:cNvSpPr>
          <p:nvPr>
            <p:ph type="sldNum" sz="quarter" idx="8"/>
          </p:nvPr>
        </p:nvSpPr>
        <p:spPr/>
        <p:txBody>
          <a:bodyPr/>
          <a:lstStyle>
            <a:lvl1pPr>
              <a:defRPr/>
            </a:lvl1pPr>
          </a:lstStyle>
          <a:p>
            <a:pPr lvl="0"/>
            <a:fld id="{FE3D1ED6-8D88-4542-AE6B-60275C121D5B}" type="slidenum">
              <a:t>‹#›</a:t>
            </a:fld>
            <a:endParaRPr lang="en-GB"/>
          </a:p>
        </p:txBody>
      </p:sp>
    </p:spTree>
    <p:extLst>
      <p:ext uri="{BB962C8B-B14F-4D97-AF65-F5344CB8AC3E}">
        <p14:creationId xmlns:p14="http://schemas.microsoft.com/office/powerpoint/2010/main" val="29952127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53A0F-30AB-4023-ADC3-AAE8D6D3A82D}"/>
              </a:ext>
            </a:extLst>
          </p:cNvPr>
          <p:cNvSpPr txBox="1">
            <a:spLocks noGrp="1"/>
          </p:cNvSpPr>
          <p:nvPr>
            <p:ph type="title"/>
          </p:nvPr>
        </p:nvSpPr>
        <p:spPr>
          <a:xfrm>
            <a:off x="629838" y="457200"/>
            <a:ext cx="2949180" cy="1600200"/>
          </a:xfrm>
        </p:spPr>
        <p:txBody>
          <a:bodyPr anchor="b"/>
          <a:lstStyle>
            <a:lvl1pPr>
              <a:defRPr sz="2400"/>
            </a:lvl1pPr>
          </a:lstStyle>
          <a:p>
            <a:pPr lvl="0"/>
            <a:r>
              <a:rPr lang="en-US"/>
              <a:t>Click to edit Master title style</a:t>
            </a:r>
            <a:endParaRPr lang="en-GB"/>
          </a:p>
        </p:txBody>
      </p:sp>
      <p:sp>
        <p:nvSpPr>
          <p:cNvPr id="3" name="Picture Placeholder 2">
            <a:extLst>
              <a:ext uri="{FF2B5EF4-FFF2-40B4-BE49-F238E27FC236}">
                <a16:creationId xmlns:a16="http://schemas.microsoft.com/office/drawing/2014/main" id="{F515D7FB-C375-4BE4-A46A-DC6348A8A626}"/>
              </a:ext>
            </a:extLst>
          </p:cNvPr>
          <p:cNvSpPr txBox="1">
            <a:spLocks noGrp="1"/>
          </p:cNvSpPr>
          <p:nvPr>
            <p:ph type="pic" idx="1"/>
          </p:nvPr>
        </p:nvSpPr>
        <p:spPr>
          <a:xfrm>
            <a:off x="3887388" y="987424"/>
            <a:ext cx="4629150" cy="4873623"/>
          </a:xfrm>
        </p:spPr>
        <p:txBody>
          <a:bodyPr/>
          <a:lstStyle>
            <a:lvl1pPr marL="0" indent="0">
              <a:buNone/>
              <a:defRPr lang="en-GB" sz="2400"/>
            </a:lvl1pPr>
          </a:lstStyle>
          <a:p>
            <a:pPr lvl="0"/>
            <a:endParaRPr lang="en-GB"/>
          </a:p>
        </p:txBody>
      </p:sp>
      <p:sp>
        <p:nvSpPr>
          <p:cNvPr id="4" name="Text Placeholder 3">
            <a:extLst>
              <a:ext uri="{FF2B5EF4-FFF2-40B4-BE49-F238E27FC236}">
                <a16:creationId xmlns:a16="http://schemas.microsoft.com/office/drawing/2014/main" id="{7B1D0F0B-E693-40AE-AB6C-A43A1CA601AA}"/>
              </a:ext>
            </a:extLst>
          </p:cNvPr>
          <p:cNvSpPr txBox="1">
            <a:spLocks noGrp="1"/>
          </p:cNvSpPr>
          <p:nvPr>
            <p:ph type="body" idx="2"/>
          </p:nvPr>
        </p:nvSpPr>
        <p:spPr>
          <a:xfrm>
            <a:off x="629838" y="2057400"/>
            <a:ext cx="2949180" cy="3811584"/>
          </a:xfrm>
        </p:spPr>
        <p:txBody>
          <a:bodyPr/>
          <a:lstStyle>
            <a:lvl1pPr marL="0" indent="0">
              <a:buNone/>
              <a:defRPr sz="1200"/>
            </a:lvl1pPr>
          </a:lstStyle>
          <a:p>
            <a:pPr lvl="0"/>
            <a:r>
              <a:rPr lang="en-US"/>
              <a:t>Click to edit Master text styles</a:t>
            </a:r>
          </a:p>
        </p:txBody>
      </p:sp>
      <p:sp>
        <p:nvSpPr>
          <p:cNvPr id="5" name="Date Placeholder 4">
            <a:extLst>
              <a:ext uri="{FF2B5EF4-FFF2-40B4-BE49-F238E27FC236}">
                <a16:creationId xmlns:a16="http://schemas.microsoft.com/office/drawing/2014/main" id="{6C88B9D9-7DD6-4DB4-93C8-882F5CB7851A}"/>
              </a:ext>
            </a:extLst>
          </p:cNvPr>
          <p:cNvSpPr txBox="1">
            <a:spLocks noGrp="1"/>
          </p:cNvSpPr>
          <p:nvPr>
            <p:ph type="dt" sz="half" idx="7"/>
          </p:nvPr>
        </p:nvSpPr>
        <p:spPr/>
        <p:txBody>
          <a:bodyPr/>
          <a:lstStyle>
            <a:lvl1pPr>
              <a:defRPr/>
            </a:lvl1pPr>
          </a:lstStyle>
          <a:p>
            <a:pPr lvl="0"/>
            <a:fld id="{D78D41EE-FFB9-4C05-A072-271F5ACBEA93}" type="datetime1">
              <a:rPr lang="en-GB"/>
              <a:pPr lvl="0"/>
              <a:t>22/11/2023</a:t>
            </a:fld>
            <a:endParaRPr lang="en-GB"/>
          </a:p>
        </p:txBody>
      </p:sp>
      <p:sp>
        <p:nvSpPr>
          <p:cNvPr id="6" name="Footer Placeholder 5">
            <a:extLst>
              <a:ext uri="{FF2B5EF4-FFF2-40B4-BE49-F238E27FC236}">
                <a16:creationId xmlns:a16="http://schemas.microsoft.com/office/drawing/2014/main" id="{10D12C3C-246E-40E6-874C-96C0AC896B2B}"/>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27C1C3AD-2EB6-42F1-BF3A-0405F69423EF}"/>
              </a:ext>
            </a:extLst>
          </p:cNvPr>
          <p:cNvSpPr txBox="1">
            <a:spLocks noGrp="1"/>
          </p:cNvSpPr>
          <p:nvPr>
            <p:ph type="sldNum" sz="quarter" idx="8"/>
          </p:nvPr>
        </p:nvSpPr>
        <p:spPr/>
        <p:txBody>
          <a:bodyPr/>
          <a:lstStyle>
            <a:lvl1pPr>
              <a:defRPr/>
            </a:lvl1pPr>
          </a:lstStyle>
          <a:p>
            <a:pPr lvl="0"/>
            <a:fld id="{4FEDF8E7-0B5E-4AEA-BD1A-1F5552B4A7F6}" type="slidenum">
              <a:t>‹#›</a:t>
            </a:fld>
            <a:endParaRPr lang="en-GB"/>
          </a:p>
        </p:txBody>
      </p:sp>
    </p:spTree>
    <p:extLst>
      <p:ext uri="{BB962C8B-B14F-4D97-AF65-F5344CB8AC3E}">
        <p14:creationId xmlns:p14="http://schemas.microsoft.com/office/powerpoint/2010/main" val="36087909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2D3F3-7F18-439A-9522-6FF9E5097BD1}"/>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729A83C6-120B-4055-B7FC-426D657D37F6}"/>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9D2550A-AEB5-4E3D-AF62-C3D5145841CF}"/>
              </a:ext>
            </a:extLst>
          </p:cNvPr>
          <p:cNvSpPr txBox="1">
            <a:spLocks noGrp="1"/>
          </p:cNvSpPr>
          <p:nvPr>
            <p:ph type="dt" sz="half" idx="7"/>
          </p:nvPr>
        </p:nvSpPr>
        <p:spPr/>
        <p:txBody>
          <a:bodyPr/>
          <a:lstStyle>
            <a:lvl1pPr>
              <a:defRPr/>
            </a:lvl1pPr>
          </a:lstStyle>
          <a:p>
            <a:pPr lvl="0"/>
            <a:fld id="{75901BEE-F5B6-4101-8332-391E02B95CBF}" type="datetime1">
              <a:rPr lang="en-GB"/>
              <a:pPr lvl="0"/>
              <a:t>22/11/2023</a:t>
            </a:fld>
            <a:endParaRPr lang="en-GB"/>
          </a:p>
        </p:txBody>
      </p:sp>
      <p:sp>
        <p:nvSpPr>
          <p:cNvPr id="5" name="Footer Placeholder 4">
            <a:extLst>
              <a:ext uri="{FF2B5EF4-FFF2-40B4-BE49-F238E27FC236}">
                <a16:creationId xmlns:a16="http://schemas.microsoft.com/office/drawing/2014/main" id="{25592A73-A2F4-4954-B262-8FD8A811EFF7}"/>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E563EB40-17B1-4330-9BAC-5BDD17B560BA}"/>
              </a:ext>
            </a:extLst>
          </p:cNvPr>
          <p:cNvSpPr txBox="1">
            <a:spLocks noGrp="1"/>
          </p:cNvSpPr>
          <p:nvPr>
            <p:ph type="sldNum" sz="quarter" idx="8"/>
          </p:nvPr>
        </p:nvSpPr>
        <p:spPr/>
        <p:txBody>
          <a:bodyPr/>
          <a:lstStyle>
            <a:lvl1pPr>
              <a:defRPr/>
            </a:lvl1pPr>
          </a:lstStyle>
          <a:p>
            <a:pPr lvl="0"/>
            <a:fld id="{2BF58ADE-CB4D-46AB-87AF-4597B0C262FA}" type="slidenum">
              <a:t>‹#›</a:t>
            </a:fld>
            <a:endParaRPr lang="en-GB"/>
          </a:p>
        </p:txBody>
      </p:sp>
    </p:spTree>
    <p:extLst>
      <p:ext uri="{BB962C8B-B14F-4D97-AF65-F5344CB8AC3E}">
        <p14:creationId xmlns:p14="http://schemas.microsoft.com/office/powerpoint/2010/main" val="38176528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DE2F3BB-9305-4D4B-BD1D-4EC4F5BADB85}"/>
              </a:ext>
            </a:extLst>
          </p:cNvPr>
          <p:cNvSpPr txBox="1">
            <a:spLocks noGrp="1"/>
          </p:cNvSpPr>
          <p:nvPr>
            <p:ph type="title" orient="vert"/>
          </p:nvPr>
        </p:nvSpPr>
        <p:spPr>
          <a:xfrm>
            <a:off x="6543678" y="365129"/>
            <a:ext cx="1971674" cy="5811834"/>
          </a:xfrm>
        </p:spPr>
        <p:txBody>
          <a:bodyPr vert="eaVert"/>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3AEAA8FE-3969-43E8-925D-E8042C71A5D5}"/>
              </a:ext>
            </a:extLst>
          </p:cNvPr>
          <p:cNvSpPr txBox="1">
            <a:spLocks noGrp="1"/>
          </p:cNvSpPr>
          <p:nvPr>
            <p:ph type="body" orient="vert" idx="1"/>
          </p:nvPr>
        </p:nvSpPr>
        <p:spPr>
          <a:xfrm>
            <a:off x="628652" y="365129"/>
            <a:ext cx="5800722" cy="581183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F73D0B3-32D2-4C50-9BDF-66693C3E4744}"/>
              </a:ext>
            </a:extLst>
          </p:cNvPr>
          <p:cNvSpPr txBox="1">
            <a:spLocks noGrp="1"/>
          </p:cNvSpPr>
          <p:nvPr>
            <p:ph type="dt" sz="half" idx="7"/>
          </p:nvPr>
        </p:nvSpPr>
        <p:spPr/>
        <p:txBody>
          <a:bodyPr/>
          <a:lstStyle>
            <a:lvl1pPr>
              <a:defRPr/>
            </a:lvl1pPr>
          </a:lstStyle>
          <a:p>
            <a:pPr lvl="0"/>
            <a:fld id="{35C00279-BABA-4EEF-8E0D-0A3954ADC20F}" type="datetime1">
              <a:rPr lang="en-GB"/>
              <a:pPr lvl="0"/>
              <a:t>22/11/2023</a:t>
            </a:fld>
            <a:endParaRPr lang="en-GB"/>
          </a:p>
        </p:txBody>
      </p:sp>
      <p:sp>
        <p:nvSpPr>
          <p:cNvPr id="5" name="Footer Placeholder 4">
            <a:extLst>
              <a:ext uri="{FF2B5EF4-FFF2-40B4-BE49-F238E27FC236}">
                <a16:creationId xmlns:a16="http://schemas.microsoft.com/office/drawing/2014/main" id="{A12E09F2-9BFA-4885-BDFE-9ED3D7038195}"/>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166E1DAA-417D-4829-8886-032D20D20347}"/>
              </a:ext>
            </a:extLst>
          </p:cNvPr>
          <p:cNvSpPr txBox="1">
            <a:spLocks noGrp="1"/>
          </p:cNvSpPr>
          <p:nvPr>
            <p:ph type="sldNum" sz="quarter" idx="8"/>
          </p:nvPr>
        </p:nvSpPr>
        <p:spPr/>
        <p:txBody>
          <a:bodyPr/>
          <a:lstStyle>
            <a:lvl1pPr>
              <a:defRPr/>
            </a:lvl1pPr>
          </a:lstStyle>
          <a:p>
            <a:pPr lvl="0"/>
            <a:fld id="{6B7C6E4A-12CD-488F-A8F1-F4F3C1E438C5}" type="slidenum">
              <a:t>‹#›</a:t>
            </a:fld>
            <a:endParaRPr lang="en-GB"/>
          </a:p>
        </p:txBody>
      </p:sp>
    </p:spTree>
    <p:extLst>
      <p:ext uri="{BB962C8B-B14F-4D97-AF65-F5344CB8AC3E}">
        <p14:creationId xmlns:p14="http://schemas.microsoft.com/office/powerpoint/2010/main" val="981797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DA497C3-A20A-411A-8A92-4069590A5D0A}" type="slidenum">
              <a:rPr lang="en-GB"/>
              <a:pPr>
                <a:defRPr/>
              </a:pPr>
              <a:t>‹#›</a:t>
            </a:fld>
            <a:endParaRPr lang="en-GB"/>
          </a:p>
        </p:txBody>
      </p:sp>
    </p:spTree>
    <p:extLst>
      <p:ext uri="{BB962C8B-B14F-4D97-AF65-F5344CB8AC3E}">
        <p14:creationId xmlns:p14="http://schemas.microsoft.com/office/powerpoint/2010/main" val="3683868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887242F-F948-4900-931B-45E2C38594E0}" type="slidenum">
              <a:rPr lang="en-GB"/>
              <a:pPr>
                <a:defRPr/>
              </a:pPr>
              <a:t>‹#›</a:t>
            </a:fld>
            <a:endParaRPr lang="en-GB"/>
          </a:p>
        </p:txBody>
      </p:sp>
    </p:spTree>
    <p:extLst>
      <p:ext uri="{BB962C8B-B14F-4D97-AF65-F5344CB8AC3E}">
        <p14:creationId xmlns:p14="http://schemas.microsoft.com/office/powerpoint/2010/main" val="2355725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2C6C359A-2AD7-4B6A-84A8-3672611AAD17}" type="slidenum">
              <a:rPr lang="en-GB"/>
              <a:pPr>
                <a:defRPr/>
              </a:pPr>
              <a:t>‹#›</a:t>
            </a:fld>
            <a:endParaRPr lang="en-GB"/>
          </a:p>
        </p:txBody>
      </p:sp>
    </p:spTree>
    <p:extLst>
      <p:ext uri="{BB962C8B-B14F-4D97-AF65-F5344CB8AC3E}">
        <p14:creationId xmlns:p14="http://schemas.microsoft.com/office/powerpoint/2010/main" val="3124623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99334525-8B3D-460C-A9E4-CD8AE932969E}" type="slidenum">
              <a:rPr lang="en-GB"/>
              <a:pPr>
                <a:defRPr/>
              </a:pPr>
              <a:t>‹#›</a:t>
            </a:fld>
            <a:endParaRPr lang="en-GB"/>
          </a:p>
        </p:txBody>
      </p:sp>
    </p:spTree>
    <p:extLst>
      <p:ext uri="{BB962C8B-B14F-4D97-AF65-F5344CB8AC3E}">
        <p14:creationId xmlns:p14="http://schemas.microsoft.com/office/powerpoint/2010/main" val="1762848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3A78FBD8-A340-47A8-83FF-206D6F538358}" type="slidenum">
              <a:rPr lang="en-GB"/>
              <a:pPr>
                <a:defRPr/>
              </a:pPr>
              <a:t>‹#›</a:t>
            </a:fld>
            <a:endParaRPr lang="en-GB"/>
          </a:p>
        </p:txBody>
      </p:sp>
    </p:spTree>
    <p:extLst>
      <p:ext uri="{BB962C8B-B14F-4D97-AF65-F5344CB8AC3E}">
        <p14:creationId xmlns:p14="http://schemas.microsoft.com/office/powerpoint/2010/main" val="4039253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7DDBF608-4194-4BC1-876B-FBFCF6C80E1A}" type="slidenum">
              <a:rPr lang="en-GB"/>
              <a:pPr>
                <a:defRPr/>
              </a:pPr>
              <a:t>‹#›</a:t>
            </a:fld>
            <a:endParaRPr lang="en-GB"/>
          </a:p>
        </p:txBody>
      </p:sp>
    </p:spTree>
    <p:extLst>
      <p:ext uri="{BB962C8B-B14F-4D97-AF65-F5344CB8AC3E}">
        <p14:creationId xmlns:p14="http://schemas.microsoft.com/office/powerpoint/2010/main" val="916215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DD5C476A-666C-4614-8F6C-651677673749}" type="slidenum">
              <a:rPr lang="en-GB"/>
              <a:pPr>
                <a:defRPr/>
              </a:pPr>
              <a:t>‹#›</a:t>
            </a:fld>
            <a:endParaRPr lang="en-GB"/>
          </a:p>
        </p:txBody>
      </p:sp>
    </p:spTree>
    <p:extLst>
      <p:ext uri="{BB962C8B-B14F-4D97-AF65-F5344CB8AC3E}">
        <p14:creationId xmlns:p14="http://schemas.microsoft.com/office/powerpoint/2010/main" val="3904203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p:nvSpPr>
        <p:spPr bwMode="auto">
          <a:xfrm>
            <a:off x="0" y="0"/>
            <a:ext cx="9144000" cy="1600200"/>
          </a:xfrm>
          <a:prstGeom prst="rect">
            <a:avLst/>
          </a:prstGeom>
          <a:solidFill>
            <a:srgbClr val="FFF2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Arial" charset="0"/>
                <a:cs typeface="Times New Roman" pitchFamily="18" charset="0"/>
              </a:defRPr>
            </a:lvl1pPr>
            <a:lvl2pPr marL="742950" indent="-285750" eaLnBrk="0" hangingPunct="0">
              <a:defRPr sz="2400" b="1">
                <a:solidFill>
                  <a:schemeClr val="tx1"/>
                </a:solidFill>
                <a:latin typeface="Arial" charset="0"/>
                <a:cs typeface="Times New Roman" pitchFamily="18" charset="0"/>
              </a:defRPr>
            </a:lvl2pPr>
            <a:lvl3pPr marL="1143000" indent="-228600" eaLnBrk="0" hangingPunct="0">
              <a:defRPr sz="2400" b="1">
                <a:solidFill>
                  <a:schemeClr val="tx1"/>
                </a:solidFill>
                <a:latin typeface="Arial" charset="0"/>
                <a:cs typeface="Times New Roman" pitchFamily="18" charset="0"/>
              </a:defRPr>
            </a:lvl3pPr>
            <a:lvl4pPr marL="1600200" indent="-228600" eaLnBrk="0" hangingPunct="0">
              <a:defRPr sz="2400" b="1">
                <a:solidFill>
                  <a:schemeClr val="tx1"/>
                </a:solidFill>
                <a:latin typeface="Arial" charset="0"/>
                <a:cs typeface="Times New Roman" pitchFamily="18" charset="0"/>
              </a:defRPr>
            </a:lvl4pPr>
            <a:lvl5pPr marL="2057400" indent="-228600" eaLnBrk="0" hangingPunct="0">
              <a:defRPr sz="24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24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24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24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2400" b="1">
                <a:solidFill>
                  <a:schemeClr val="tx1"/>
                </a:solidFill>
                <a:latin typeface="Arial" charset="0"/>
                <a:cs typeface="Times New Roman" pitchFamily="18" charset="0"/>
              </a:defRPr>
            </a:lvl9pPr>
          </a:lstStyle>
          <a:p>
            <a:pPr algn="ctr" eaLnBrk="1" hangingPunct="1"/>
            <a:endParaRPr lang="en-US" altLang="en-US" b="0">
              <a:latin typeface="Times New Roman" pitchFamily="18" charset="0"/>
            </a:endParaRPr>
          </a:p>
        </p:txBody>
      </p:sp>
      <p:sp>
        <p:nvSpPr>
          <p:cNvPr id="1027" name="Rectangle 2"/>
          <p:cNvSpPr>
            <a:spLocks noGrp="1" noChangeArrowheads="1"/>
          </p:cNvSpPr>
          <p:nvPr>
            <p:ph type="title"/>
          </p:nvPr>
        </p:nvSpPr>
        <p:spPr bwMode="auto">
          <a:xfrm>
            <a:off x="685800" y="685800"/>
            <a:ext cx="73914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8" name="Rectangle 3"/>
          <p:cNvSpPr>
            <a:spLocks noGrp="1" noChangeArrowheads="1"/>
          </p:cNvSpPr>
          <p:nvPr>
            <p:ph type="body" idx="1"/>
          </p:nvPr>
        </p:nvSpPr>
        <p:spPr bwMode="auto">
          <a:xfrm>
            <a:off x="685800" y="19050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latin typeface="Times New Roman" pitchFamily="18" charset="0"/>
              </a:defRPr>
            </a:lvl1pPr>
          </a:lstStyle>
          <a:p>
            <a:pPr>
              <a:defRPr/>
            </a:pPr>
            <a:endParaRPr lang="en-GB"/>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latin typeface="Times New Roman" pitchFamily="18"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a:latin typeface="Times New Roman" pitchFamily="18" charset="0"/>
              </a:defRPr>
            </a:lvl1pPr>
          </a:lstStyle>
          <a:p>
            <a:pPr>
              <a:defRPr/>
            </a:pPr>
            <a:fld id="{D5E32181-3AEA-434C-A1EF-839AE81BBD19}" type="slidenum">
              <a:rPr lang="en-GB"/>
              <a:pPr>
                <a:defRPr/>
              </a:pPr>
              <a:t>‹#›</a:t>
            </a:fld>
            <a:endParaRPr lang="en-GB"/>
          </a:p>
        </p:txBody>
      </p:sp>
      <p:pic>
        <p:nvPicPr>
          <p:cNvPr id="1032" name="Picture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148638" y="228600"/>
            <a:ext cx="766762"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7" r:id="rId1"/>
    <p:sldLayoutId id="2147483688"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rtl="0" eaLnBrk="0" fontAlgn="base" hangingPunct="0">
        <a:spcBef>
          <a:spcPct val="0"/>
        </a:spcBef>
        <a:spcAft>
          <a:spcPct val="0"/>
        </a:spcAft>
        <a:defRPr sz="2800" b="1">
          <a:solidFill>
            <a:schemeClr val="tx2"/>
          </a:solidFill>
          <a:latin typeface="+mj-lt"/>
          <a:ea typeface="+mj-ea"/>
          <a:cs typeface="+mj-cs"/>
        </a:defRPr>
      </a:lvl1pPr>
      <a:lvl2pPr algn="l" rtl="0" eaLnBrk="0" fontAlgn="base" hangingPunct="0">
        <a:spcBef>
          <a:spcPct val="0"/>
        </a:spcBef>
        <a:spcAft>
          <a:spcPct val="0"/>
        </a:spcAft>
        <a:defRPr sz="2800" b="1">
          <a:solidFill>
            <a:schemeClr val="tx2"/>
          </a:solidFill>
          <a:latin typeface="Arial" charset="0"/>
          <a:cs typeface="Times New Roman" pitchFamily="18" charset="0"/>
        </a:defRPr>
      </a:lvl2pPr>
      <a:lvl3pPr algn="l" rtl="0" eaLnBrk="0" fontAlgn="base" hangingPunct="0">
        <a:spcBef>
          <a:spcPct val="0"/>
        </a:spcBef>
        <a:spcAft>
          <a:spcPct val="0"/>
        </a:spcAft>
        <a:defRPr sz="2800" b="1">
          <a:solidFill>
            <a:schemeClr val="tx2"/>
          </a:solidFill>
          <a:latin typeface="Arial" charset="0"/>
          <a:cs typeface="Times New Roman" pitchFamily="18" charset="0"/>
        </a:defRPr>
      </a:lvl3pPr>
      <a:lvl4pPr algn="l" rtl="0" eaLnBrk="0" fontAlgn="base" hangingPunct="0">
        <a:spcBef>
          <a:spcPct val="0"/>
        </a:spcBef>
        <a:spcAft>
          <a:spcPct val="0"/>
        </a:spcAft>
        <a:defRPr sz="2800" b="1">
          <a:solidFill>
            <a:schemeClr val="tx2"/>
          </a:solidFill>
          <a:latin typeface="Arial" charset="0"/>
          <a:cs typeface="Times New Roman" pitchFamily="18" charset="0"/>
        </a:defRPr>
      </a:lvl4pPr>
      <a:lvl5pPr algn="l" rtl="0" eaLnBrk="0" fontAlgn="base" hangingPunct="0">
        <a:spcBef>
          <a:spcPct val="0"/>
        </a:spcBef>
        <a:spcAft>
          <a:spcPct val="0"/>
        </a:spcAft>
        <a:defRPr sz="2800" b="1">
          <a:solidFill>
            <a:schemeClr val="tx2"/>
          </a:solidFill>
          <a:latin typeface="Arial" charset="0"/>
          <a:cs typeface="Times New Roman" pitchFamily="18" charset="0"/>
        </a:defRPr>
      </a:lvl5pPr>
      <a:lvl6pPr marL="457200" algn="l" rtl="0" fontAlgn="base">
        <a:spcBef>
          <a:spcPct val="0"/>
        </a:spcBef>
        <a:spcAft>
          <a:spcPct val="0"/>
        </a:spcAft>
        <a:defRPr sz="2800" b="1">
          <a:solidFill>
            <a:schemeClr val="tx2"/>
          </a:solidFill>
          <a:latin typeface="Arial" charset="0"/>
          <a:cs typeface="Times New Roman" pitchFamily="18" charset="0"/>
        </a:defRPr>
      </a:lvl6pPr>
      <a:lvl7pPr marL="914400" algn="l" rtl="0" fontAlgn="base">
        <a:spcBef>
          <a:spcPct val="0"/>
        </a:spcBef>
        <a:spcAft>
          <a:spcPct val="0"/>
        </a:spcAft>
        <a:defRPr sz="2800" b="1">
          <a:solidFill>
            <a:schemeClr val="tx2"/>
          </a:solidFill>
          <a:latin typeface="Arial" charset="0"/>
          <a:cs typeface="Times New Roman" pitchFamily="18" charset="0"/>
        </a:defRPr>
      </a:lvl7pPr>
      <a:lvl8pPr marL="1371600" algn="l" rtl="0" fontAlgn="base">
        <a:spcBef>
          <a:spcPct val="0"/>
        </a:spcBef>
        <a:spcAft>
          <a:spcPct val="0"/>
        </a:spcAft>
        <a:defRPr sz="2800" b="1">
          <a:solidFill>
            <a:schemeClr val="tx2"/>
          </a:solidFill>
          <a:latin typeface="Arial" charset="0"/>
          <a:cs typeface="Times New Roman" pitchFamily="18" charset="0"/>
        </a:defRPr>
      </a:lvl8pPr>
      <a:lvl9pPr marL="1828800" algn="l" rtl="0" fontAlgn="base">
        <a:spcBef>
          <a:spcPct val="0"/>
        </a:spcBef>
        <a:spcAft>
          <a:spcPct val="0"/>
        </a:spcAft>
        <a:defRPr sz="2800" b="1">
          <a:solidFill>
            <a:schemeClr val="tx2"/>
          </a:solidFill>
          <a:latin typeface="Arial" charset="0"/>
          <a:cs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cs typeface="+mn-cs"/>
        </a:defRPr>
      </a:lvl2pPr>
      <a:lvl3pPr marL="1143000" indent="-228600" algn="l" rtl="0" eaLnBrk="0" fontAlgn="base" hangingPunct="0">
        <a:spcBef>
          <a:spcPct val="20000"/>
        </a:spcBef>
        <a:spcAft>
          <a:spcPct val="0"/>
        </a:spcAft>
        <a:buChar char="•"/>
        <a:defRPr sz="2200">
          <a:solidFill>
            <a:schemeClr val="tx1"/>
          </a:solidFill>
          <a:latin typeface="+mn-lt"/>
          <a:cs typeface="+mn-cs"/>
        </a:defRPr>
      </a:lvl3pPr>
      <a:lvl4pPr marL="1600200" indent="-228600" algn="l" rtl="0" eaLnBrk="0" fontAlgn="base" hangingPunct="0">
        <a:spcBef>
          <a:spcPct val="20000"/>
        </a:spcBef>
        <a:spcAft>
          <a:spcPct val="0"/>
        </a:spcAft>
        <a:buChar char="–"/>
        <a:defRPr sz="2200">
          <a:solidFill>
            <a:schemeClr val="tx1"/>
          </a:solidFill>
          <a:latin typeface="+mn-lt"/>
          <a:cs typeface="+mn-cs"/>
        </a:defRPr>
      </a:lvl4pPr>
      <a:lvl5pPr marL="2057400" indent="-228600" algn="l" rtl="0" eaLnBrk="0" fontAlgn="base" hangingPunct="0">
        <a:spcBef>
          <a:spcPct val="20000"/>
        </a:spcBef>
        <a:spcAft>
          <a:spcPct val="0"/>
        </a:spcAft>
        <a:buChar char="»"/>
        <a:defRPr sz="2200">
          <a:solidFill>
            <a:schemeClr val="tx1"/>
          </a:solidFill>
          <a:latin typeface="+mn-lt"/>
          <a:cs typeface="+mn-cs"/>
        </a:defRPr>
      </a:lvl5pPr>
      <a:lvl6pPr marL="2514600" indent="-228600" algn="l" rtl="0" fontAlgn="base">
        <a:spcBef>
          <a:spcPct val="20000"/>
        </a:spcBef>
        <a:spcAft>
          <a:spcPct val="0"/>
        </a:spcAft>
        <a:buChar char="»"/>
        <a:defRPr sz="2200">
          <a:solidFill>
            <a:schemeClr val="tx1"/>
          </a:solidFill>
          <a:latin typeface="+mn-lt"/>
          <a:cs typeface="+mn-cs"/>
        </a:defRPr>
      </a:lvl6pPr>
      <a:lvl7pPr marL="2971800" indent="-228600" algn="l" rtl="0" fontAlgn="base">
        <a:spcBef>
          <a:spcPct val="20000"/>
        </a:spcBef>
        <a:spcAft>
          <a:spcPct val="0"/>
        </a:spcAft>
        <a:buChar char="»"/>
        <a:defRPr sz="2200">
          <a:solidFill>
            <a:schemeClr val="tx1"/>
          </a:solidFill>
          <a:latin typeface="+mn-lt"/>
          <a:cs typeface="+mn-cs"/>
        </a:defRPr>
      </a:lvl7pPr>
      <a:lvl8pPr marL="3429000" indent="-228600" algn="l" rtl="0" fontAlgn="base">
        <a:spcBef>
          <a:spcPct val="20000"/>
        </a:spcBef>
        <a:spcAft>
          <a:spcPct val="0"/>
        </a:spcAft>
        <a:buChar char="»"/>
        <a:defRPr sz="2200">
          <a:solidFill>
            <a:schemeClr val="tx1"/>
          </a:solidFill>
          <a:latin typeface="+mn-lt"/>
          <a:cs typeface="+mn-cs"/>
        </a:defRPr>
      </a:lvl8pPr>
      <a:lvl9pPr marL="3886200" indent="-228600" algn="l" rtl="0" fontAlgn="base">
        <a:spcBef>
          <a:spcPct val="20000"/>
        </a:spcBef>
        <a:spcAft>
          <a:spcPct val="0"/>
        </a:spcAft>
        <a:buChar char="»"/>
        <a:defRPr sz="22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147A055-9984-49ED-831E-C4A82C2EE794}"/>
              </a:ext>
            </a:extLst>
          </p:cNvPr>
          <p:cNvSpPr txBox="1">
            <a:spLocks noGrp="1"/>
          </p:cNvSpPr>
          <p:nvPr>
            <p:ph type="title"/>
          </p:nvPr>
        </p:nvSpPr>
        <p:spPr>
          <a:xfrm>
            <a:off x="628652" y="365130"/>
            <a:ext cx="7886700" cy="1325559"/>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7185C66B-9DB0-419B-86FA-D4CACBAB1F5F}"/>
              </a:ext>
            </a:extLst>
          </p:cNvPr>
          <p:cNvSpPr txBox="1">
            <a:spLocks noGrp="1"/>
          </p:cNvSpPr>
          <p:nvPr>
            <p:ph type="body" idx="1"/>
          </p:nvPr>
        </p:nvSpPr>
        <p:spPr>
          <a:xfrm>
            <a:off x="628652" y="1825627"/>
            <a:ext cx="7886700" cy="4351336"/>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0BD278C-B765-47D2-B4E1-2F40B073640D}"/>
              </a:ext>
            </a:extLst>
          </p:cNvPr>
          <p:cNvSpPr txBox="1">
            <a:spLocks noGrp="1"/>
          </p:cNvSpPr>
          <p:nvPr>
            <p:ph type="dt" sz="half" idx="2"/>
          </p:nvPr>
        </p:nvSpPr>
        <p:spPr>
          <a:xfrm>
            <a:off x="628652" y="6356352"/>
            <a:ext cx="2057400" cy="365129"/>
          </a:xfrm>
          <a:prstGeom prst="rect">
            <a:avLst/>
          </a:prstGeom>
          <a:noFill/>
          <a:ln>
            <a:noFill/>
          </a:ln>
        </p:spPr>
        <p:txBody>
          <a:bodyPr vert="horz" wrap="square" lIns="91440" tIns="45720" rIns="91440" bIns="45720" anchor="ctr" anchorCtr="0" compatLnSpc="1">
            <a:noAutofit/>
          </a:bodyPr>
          <a:lstStyle>
            <a:lvl1pPr marL="0" marR="0" lvl="0" indent="0" algn="l" defTabSz="685800" rtl="0" fontAlgn="auto" hangingPunct="1">
              <a:lnSpc>
                <a:spcPct val="100000"/>
              </a:lnSpc>
              <a:spcBef>
                <a:spcPts val="0"/>
              </a:spcBef>
              <a:spcAft>
                <a:spcPts val="0"/>
              </a:spcAft>
              <a:buNone/>
              <a:tabLst/>
              <a:defRPr lang="en-GB" sz="900" b="0" i="0" u="none" strike="noStrike" kern="1200" cap="none" spc="0" baseline="0">
                <a:solidFill>
                  <a:srgbClr val="898989"/>
                </a:solidFill>
                <a:uFillTx/>
                <a:latin typeface="Calibri"/>
              </a:defRPr>
            </a:lvl1pPr>
          </a:lstStyle>
          <a:p>
            <a:pPr lvl="0"/>
            <a:fld id="{F143D294-5833-429A-9037-ACE3DB3E90C5}" type="datetime1">
              <a:rPr lang="en-GB"/>
              <a:pPr lvl="0"/>
              <a:t>22/11/2023</a:t>
            </a:fld>
            <a:endParaRPr lang="en-GB"/>
          </a:p>
        </p:txBody>
      </p:sp>
      <p:sp>
        <p:nvSpPr>
          <p:cNvPr id="5" name="Footer Placeholder 4">
            <a:extLst>
              <a:ext uri="{FF2B5EF4-FFF2-40B4-BE49-F238E27FC236}">
                <a16:creationId xmlns:a16="http://schemas.microsoft.com/office/drawing/2014/main" id="{2D47CBF1-6982-4312-894E-81793334780F}"/>
              </a:ext>
            </a:extLst>
          </p:cNvPr>
          <p:cNvSpPr txBox="1">
            <a:spLocks noGrp="1"/>
          </p:cNvSpPr>
          <p:nvPr>
            <p:ph type="ftr" sz="quarter" idx="3"/>
          </p:nvPr>
        </p:nvSpPr>
        <p:spPr>
          <a:xfrm>
            <a:off x="3028952" y="6356352"/>
            <a:ext cx="3086100" cy="365129"/>
          </a:xfrm>
          <a:prstGeom prst="rect">
            <a:avLst/>
          </a:prstGeom>
          <a:noFill/>
          <a:ln>
            <a:noFill/>
          </a:ln>
        </p:spPr>
        <p:txBody>
          <a:bodyPr vert="horz" wrap="square" lIns="91440" tIns="45720" rIns="91440" bIns="45720" anchor="ctr" anchorCtr="1" compatLnSpc="1">
            <a:noAutofit/>
          </a:bodyPr>
          <a:lstStyle>
            <a:lvl1pPr marL="0" marR="0" lvl="0" indent="0" algn="ctr" defTabSz="685800" rtl="0" fontAlgn="auto" hangingPunct="1">
              <a:lnSpc>
                <a:spcPct val="100000"/>
              </a:lnSpc>
              <a:spcBef>
                <a:spcPts val="0"/>
              </a:spcBef>
              <a:spcAft>
                <a:spcPts val="0"/>
              </a:spcAft>
              <a:buNone/>
              <a:tabLst/>
              <a:defRPr lang="en-GB" sz="900" b="0" i="0" u="none" strike="noStrike" kern="1200" cap="none" spc="0" baseline="0">
                <a:solidFill>
                  <a:srgbClr val="898989"/>
                </a:solidFill>
                <a:uFillTx/>
                <a:latin typeface="Calibri"/>
              </a:defRPr>
            </a:lvl1pPr>
          </a:lstStyle>
          <a:p>
            <a:pPr lvl="0"/>
            <a:endParaRPr lang="en-GB"/>
          </a:p>
        </p:txBody>
      </p:sp>
      <p:sp>
        <p:nvSpPr>
          <p:cNvPr id="6" name="Slide Number Placeholder 5">
            <a:extLst>
              <a:ext uri="{FF2B5EF4-FFF2-40B4-BE49-F238E27FC236}">
                <a16:creationId xmlns:a16="http://schemas.microsoft.com/office/drawing/2014/main" id="{AEE68C82-DB7E-4B2E-B926-8A490273B199}"/>
              </a:ext>
            </a:extLst>
          </p:cNvPr>
          <p:cNvSpPr txBox="1">
            <a:spLocks noGrp="1"/>
          </p:cNvSpPr>
          <p:nvPr>
            <p:ph type="sldNum" sz="quarter" idx="4"/>
          </p:nvPr>
        </p:nvSpPr>
        <p:spPr>
          <a:xfrm>
            <a:off x="6457952" y="6356352"/>
            <a:ext cx="2057400" cy="365129"/>
          </a:xfrm>
          <a:prstGeom prst="rect">
            <a:avLst/>
          </a:prstGeom>
          <a:noFill/>
          <a:ln>
            <a:noFill/>
          </a:ln>
        </p:spPr>
        <p:txBody>
          <a:bodyPr vert="horz" wrap="square" lIns="91440" tIns="45720" rIns="91440" bIns="45720" anchor="ctr" anchorCtr="0" compatLnSpc="1">
            <a:noAutofit/>
          </a:bodyPr>
          <a:lstStyle>
            <a:lvl1pPr marL="0" marR="0" lvl="0" indent="0" algn="r" defTabSz="685800" rtl="0" fontAlgn="auto" hangingPunct="1">
              <a:lnSpc>
                <a:spcPct val="100000"/>
              </a:lnSpc>
              <a:spcBef>
                <a:spcPts val="0"/>
              </a:spcBef>
              <a:spcAft>
                <a:spcPts val="0"/>
              </a:spcAft>
              <a:buNone/>
              <a:tabLst/>
              <a:defRPr lang="en-GB" sz="900" b="0" i="0" u="none" strike="noStrike" kern="1200" cap="none" spc="0" baseline="0">
                <a:solidFill>
                  <a:srgbClr val="898989"/>
                </a:solidFill>
                <a:uFillTx/>
                <a:latin typeface="Calibri"/>
              </a:defRPr>
            </a:lvl1pPr>
          </a:lstStyle>
          <a:p>
            <a:pPr lvl="0"/>
            <a:fld id="{E8078407-697B-4F48-81BC-0E6DA85FCF57}" type="slidenum">
              <a:t>‹#›</a:t>
            </a:fld>
            <a:endParaRPr lang="en-GB"/>
          </a:p>
        </p:txBody>
      </p:sp>
    </p:spTree>
    <p:extLst>
      <p:ext uri="{BB962C8B-B14F-4D97-AF65-F5344CB8AC3E}">
        <p14:creationId xmlns:p14="http://schemas.microsoft.com/office/powerpoint/2010/main" val="1016144505"/>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marL="0" marR="0" lvl="0" indent="0" algn="l" defTabSz="685800" rtl="0" fontAlgn="auto" hangingPunct="1">
        <a:lnSpc>
          <a:spcPct val="90000"/>
        </a:lnSpc>
        <a:spcBef>
          <a:spcPts val="0"/>
        </a:spcBef>
        <a:spcAft>
          <a:spcPts val="0"/>
        </a:spcAft>
        <a:buNone/>
        <a:tabLst/>
        <a:defRPr lang="en-US" sz="3300" b="0" i="0" u="none" strike="noStrike" kern="1200" cap="none" spc="0" baseline="0">
          <a:solidFill>
            <a:srgbClr val="000000"/>
          </a:solidFill>
          <a:uFillTx/>
          <a:latin typeface="Calibri Light"/>
        </a:defRPr>
      </a:lvl1pPr>
    </p:titleStyle>
    <p:bodyStyle>
      <a:lvl1pPr marL="171450" marR="0" lvl="0" indent="-171450" algn="l" defTabSz="685800" rtl="0" fontAlgn="auto" hangingPunct="1">
        <a:lnSpc>
          <a:spcPct val="90000"/>
        </a:lnSpc>
        <a:spcBef>
          <a:spcPts val="750"/>
        </a:spcBef>
        <a:spcAft>
          <a:spcPts val="0"/>
        </a:spcAft>
        <a:buSzPct val="100000"/>
        <a:buFont typeface="Arial" pitchFamily="34"/>
        <a:buChar char="•"/>
        <a:tabLst/>
        <a:defRPr lang="en-US" sz="2100" b="0" i="0" u="none" strike="noStrike" kern="1200" cap="none" spc="0" baseline="0">
          <a:solidFill>
            <a:srgbClr val="000000"/>
          </a:solidFill>
          <a:uFillTx/>
          <a:latin typeface="Calibri"/>
        </a:defRPr>
      </a:lvl1pPr>
      <a:lvl2pPr marL="514350" marR="0" lvl="1" indent="-171450" algn="l" defTabSz="685800" rtl="0" fontAlgn="auto" hangingPunct="1">
        <a:lnSpc>
          <a:spcPct val="90000"/>
        </a:lnSpc>
        <a:spcBef>
          <a:spcPts val="375"/>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2pPr>
      <a:lvl3pPr marL="857250" marR="0" lvl="2" indent="-171450" algn="l" defTabSz="685800" rtl="0" fontAlgn="auto" hangingPunct="1">
        <a:lnSpc>
          <a:spcPct val="90000"/>
        </a:lnSpc>
        <a:spcBef>
          <a:spcPts val="375"/>
        </a:spcBef>
        <a:spcAft>
          <a:spcPts val="0"/>
        </a:spcAft>
        <a:buSzPct val="100000"/>
        <a:buFont typeface="Arial" pitchFamily="34"/>
        <a:buChar char="•"/>
        <a:tabLst/>
        <a:defRPr lang="en-US" sz="1500" b="0" i="0" u="none" strike="noStrike" kern="1200" cap="none" spc="0" baseline="0">
          <a:solidFill>
            <a:srgbClr val="000000"/>
          </a:solidFill>
          <a:uFillTx/>
          <a:latin typeface="Calibri"/>
        </a:defRPr>
      </a:lvl3pPr>
      <a:lvl4pPr marL="1200150" marR="0" lvl="3" indent="-171450" algn="l" defTabSz="685800" rtl="0" fontAlgn="auto" hangingPunct="1">
        <a:lnSpc>
          <a:spcPct val="90000"/>
        </a:lnSpc>
        <a:spcBef>
          <a:spcPts val="375"/>
        </a:spcBef>
        <a:spcAft>
          <a:spcPts val="0"/>
        </a:spcAft>
        <a:buSzPct val="100000"/>
        <a:buFont typeface="Arial" pitchFamily="34"/>
        <a:buChar char="•"/>
        <a:tabLst/>
        <a:defRPr lang="en-US" sz="1350" b="0" i="0" u="none" strike="noStrike" kern="1200" cap="none" spc="0" baseline="0">
          <a:solidFill>
            <a:srgbClr val="000000"/>
          </a:solidFill>
          <a:uFillTx/>
          <a:latin typeface="Calibri"/>
        </a:defRPr>
      </a:lvl4pPr>
      <a:lvl5pPr marL="1543050" marR="0" lvl="4" indent="-171450" algn="l" defTabSz="685800" rtl="0" fontAlgn="auto" hangingPunct="1">
        <a:lnSpc>
          <a:spcPct val="90000"/>
        </a:lnSpc>
        <a:spcBef>
          <a:spcPts val="375"/>
        </a:spcBef>
        <a:spcAft>
          <a:spcPts val="0"/>
        </a:spcAft>
        <a:buSzPct val="100000"/>
        <a:buFont typeface="Arial" pitchFamily="34"/>
        <a:buChar char="•"/>
        <a:tabLst/>
        <a:defRPr lang="en-US" sz="1350" b="0" i="0" u="none" strike="noStrike" kern="1200" cap="none" spc="0" baseline="0">
          <a:solidFill>
            <a:srgbClr val="000000"/>
          </a:solidFill>
          <a:uFillTx/>
          <a:latin typeface="Calibri"/>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783CB670-D069-4DD0-A93E-EFF88D5CD077}"/>
              </a:ext>
            </a:extLst>
          </p:cNvPr>
          <p:cNvSpPr txBox="1">
            <a:spLocks noGrp="1"/>
          </p:cNvSpPr>
          <p:nvPr>
            <p:ph type="ctrTitle"/>
          </p:nvPr>
        </p:nvSpPr>
        <p:spPr>
          <a:xfrm>
            <a:off x="409744" y="1652665"/>
            <a:ext cx="8324511" cy="1776335"/>
          </a:xfrm>
        </p:spPr>
        <p:txBody>
          <a:bodyPr vert="horz" wrap="square" lIns="0" tIns="45720" rIns="91440" bIns="45720" anchor="t" anchorCtr="0" compatLnSpc="1">
            <a:noAutofit/>
          </a:bodyPr>
          <a:lstStyle/>
          <a:p>
            <a:pPr lvl="0"/>
            <a:br>
              <a:rPr lang="en-GB" sz="2400" b="1" dirty="0">
                <a:latin typeface="Amnesty Trade Gothic Cn" pitchFamily="34"/>
                <a:cs typeface="Arial" pitchFamily="34"/>
              </a:rPr>
            </a:br>
            <a:r>
              <a:rPr lang="en-GB" sz="4800" b="1" dirty="0">
                <a:latin typeface="Amnesty Trade Gothic Cn" pitchFamily="34"/>
                <a:cs typeface="Arial" pitchFamily="34"/>
              </a:rPr>
              <a:t>Improved AIUK organising and events support from 1 Jan 2024</a:t>
            </a:r>
            <a:br>
              <a:rPr lang="en-GB" sz="4800" b="1" dirty="0">
                <a:latin typeface="Amnesty Trade Gothic Cn" pitchFamily="34"/>
                <a:cs typeface="Arial" pitchFamily="34"/>
              </a:rPr>
            </a:br>
            <a:br>
              <a:rPr lang="en-GB" sz="4800" b="1" dirty="0">
                <a:latin typeface="Amnesty Trade Gothic Cn" pitchFamily="34"/>
                <a:cs typeface="Arial" pitchFamily="34"/>
              </a:rPr>
            </a:br>
            <a:endParaRPr lang="en-GB" sz="6000" b="1" dirty="0">
              <a:solidFill>
                <a:srgbClr val="FFFF00"/>
              </a:solidFill>
              <a:latin typeface="Amnesty Trade Gothic Cn" pitchFamily="34"/>
              <a:cs typeface="Arial" pitchFamily="34"/>
            </a:endParaRPr>
          </a:p>
        </p:txBody>
      </p:sp>
      <p:pic>
        <p:nvPicPr>
          <p:cNvPr id="3" name="Picture 2" descr="Amnesty International logo | Logo Design Love">
            <a:extLst>
              <a:ext uri="{FF2B5EF4-FFF2-40B4-BE49-F238E27FC236}">
                <a16:creationId xmlns:a16="http://schemas.microsoft.com/office/drawing/2014/main" id="{79ADC475-9500-03F1-9BB2-BEA90BEBA62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76511" y="5514975"/>
            <a:ext cx="1867489" cy="13430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E4F13-E950-4B2F-8A03-283DB436C0BC}"/>
              </a:ext>
            </a:extLst>
          </p:cNvPr>
          <p:cNvSpPr>
            <a:spLocks noGrp="1"/>
          </p:cNvSpPr>
          <p:nvPr>
            <p:ph type="title"/>
          </p:nvPr>
        </p:nvSpPr>
        <p:spPr>
          <a:xfrm>
            <a:off x="675409" y="392185"/>
            <a:ext cx="7391400" cy="838200"/>
          </a:xfrm>
        </p:spPr>
        <p:txBody>
          <a:bodyPr/>
          <a:lstStyle/>
          <a:p>
            <a:br>
              <a:rPr lang="en-GB" sz="2800">
                <a:effectLst/>
                <a:latin typeface="Calibri" panose="020F0502020204030204" pitchFamily="34" charset="0"/>
                <a:ea typeface="Calibri" panose="020F0502020204030204" pitchFamily="34" charset="0"/>
              </a:rPr>
            </a:br>
            <a:r>
              <a:rPr lang="en-GB">
                <a:solidFill>
                  <a:srgbClr val="000000"/>
                </a:solidFill>
                <a:latin typeface="Calibri"/>
                <a:ea typeface="Calibri" panose="020F0502020204030204" pitchFamily="34" charset="0"/>
              </a:rPr>
              <a:t>What are the activist networks?</a:t>
            </a:r>
            <a:endParaRPr lang="en-GB"/>
          </a:p>
        </p:txBody>
      </p:sp>
      <p:sp>
        <p:nvSpPr>
          <p:cNvPr id="3" name="Content Placeholder 2">
            <a:extLst>
              <a:ext uri="{FF2B5EF4-FFF2-40B4-BE49-F238E27FC236}">
                <a16:creationId xmlns:a16="http://schemas.microsoft.com/office/drawing/2014/main" id="{8C4235FA-557E-4908-ABF4-12ED0248E7CF}"/>
              </a:ext>
            </a:extLst>
          </p:cNvPr>
          <p:cNvSpPr>
            <a:spLocks noGrp="1"/>
          </p:cNvSpPr>
          <p:nvPr>
            <p:ph idx="1"/>
          </p:nvPr>
        </p:nvSpPr>
        <p:spPr>
          <a:xfrm>
            <a:off x="625415" y="1607743"/>
            <a:ext cx="7772400" cy="4806193"/>
          </a:xfrm>
        </p:spPr>
        <p:txBody>
          <a:bodyPr/>
          <a:lstStyle/>
          <a:p>
            <a:pPr marL="0" indent="0">
              <a:lnSpc>
                <a:spcPct val="105000"/>
              </a:lnSpc>
              <a:spcBef>
                <a:spcPts val="1200"/>
              </a:spcBef>
              <a:spcAft>
                <a:spcPts val="600"/>
              </a:spcAft>
              <a:buNone/>
            </a:pPr>
            <a:r>
              <a:rPr lang="en-GB" sz="1300" i="0" u="none" strike="noStrike" baseline="0" dirty="0">
                <a:latin typeface="Amnesty Trade Gothic"/>
                <a:ea typeface="+mn-lt"/>
                <a:cs typeface="+mn-lt"/>
              </a:rPr>
              <a:t>There are a number of groups of activists, that bring together Amnesty members and supporter activists who have an interest in different human rights issues/areas.</a:t>
            </a:r>
            <a:r>
              <a:rPr lang="en-GB" sz="1300" dirty="0">
                <a:latin typeface="Amnesty Trade Gothic"/>
                <a:ea typeface="+mn-lt"/>
                <a:cs typeface="+mn-lt"/>
              </a:rPr>
              <a:t> </a:t>
            </a:r>
            <a:r>
              <a:rPr lang="en-GB" sz="1300" i="0" u="none" strike="noStrike" baseline="0" dirty="0">
                <a:latin typeface="Amnesty Trade Gothic"/>
                <a:ea typeface="+mn-lt"/>
                <a:cs typeface="+mn-lt"/>
              </a:rPr>
              <a:t> These include:</a:t>
            </a:r>
            <a:br>
              <a:rPr lang="en-GB" sz="1500" i="0" u="none" strike="noStrike" baseline="0" dirty="0">
                <a:latin typeface="Amnesty Trade Gothic" panose="020B0503040303020004" pitchFamily="34" charset="0"/>
                <a:ea typeface="+mn-lt"/>
                <a:cs typeface="+mn-lt"/>
              </a:rPr>
            </a:br>
            <a:endParaRPr lang="en-GB" sz="1500" i="0" u="none" strike="noStrike" baseline="0" dirty="0">
              <a:latin typeface="Amnesty Trade Gothic" panose="020B0503040303020004" pitchFamily="34" charset="0"/>
              <a:ea typeface="+mn-lt"/>
              <a:cs typeface="+mn-lt"/>
            </a:endParaRPr>
          </a:p>
          <a:p>
            <a:pPr lvl="1">
              <a:lnSpc>
                <a:spcPct val="105000"/>
              </a:lnSpc>
              <a:spcBef>
                <a:spcPts val="0"/>
              </a:spcBef>
              <a:spcAft>
                <a:spcPts val="0"/>
              </a:spcAft>
            </a:pPr>
            <a:r>
              <a:rPr lang="en-GB" sz="1200" dirty="0">
                <a:solidFill>
                  <a:schemeClr val="tx1">
                    <a:lumMod val="95000"/>
                    <a:lumOff val="5000"/>
                  </a:schemeClr>
                </a:solidFill>
                <a:latin typeface="Amnesty Trade Gothic" panose="020B0503040303020004" pitchFamily="34" charset="0"/>
                <a:ea typeface="+mn-lt"/>
                <a:cs typeface="+mn-lt"/>
              </a:rPr>
              <a:t>Activism Reps</a:t>
            </a:r>
          </a:p>
          <a:p>
            <a:pPr lvl="1">
              <a:lnSpc>
                <a:spcPct val="105000"/>
              </a:lnSpc>
              <a:spcBef>
                <a:spcPts val="0"/>
              </a:spcBef>
              <a:spcAft>
                <a:spcPts val="0"/>
              </a:spcAft>
            </a:pPr>
            <a:r>
              <a:rPr lang="en-GB" sz="1200" dirty="0">
                <a:solidFill>
                  <a:schemeClr val="tx1">
                    <a:lumMod val="95000"/>
                    <a:lumOff val="5000"/>
                  </a:schemeClr>
                </a:solidFill>
                <a:latin typeface="Amnesty Trade Gothic" panose="020B0503040303020004" pitchFamily="34" charset="0"/>
                <a:ea typeface="+mn-lt"/>
                <a:cs typeface="+mn-lt"/>
              </a:rPr>
              <a:t>Amnesty Feminist Network</a:t>
            </a:r>
          </a:p>
          <a:p>
            <a:pPr lvl="1">
              <a:lnSpc>
                <a:spcPct val="105000"/>
              </a:lnSpc>
              <a:spcBef>
                <a:spcPts val="0"/>
              </a:spcBef>
              <a:spcAft>
                <a:spcPts val="0"/>
              </a:spcAft>
            </a:pPr>
            <a:r>
              <a:rPr lang="en-GB" sz="1200" dirty="0">
                <a:solidFill>
                  <a:schemeClr val="tx1">
                    <a:lumMod val="95000"/>
                    <a:lumOff val="5000"/>
                  </a:schemeClr>
                </a:solidFill>
                <a:latin typeface="Amnesty Trade Gothic" panose="020B0503040303020004" pitchFamily="34" charset="0"/>
                <a:ea typeface="+mn-lt"/>
                <a:cs typeface="+mn-lt"/>
              </a:rPr>
              <a:t>Anti-Death Penalty Network</a:t>
            </a:r>
          </a:p>
          <a:p>
            <a:pPr lvl="1">
              <a:lnSpc>
                <a:spcPct val="105000"/>
              </a:lnSpc>
              <a:spcBef>
                <a:spcPts val="0"/>
              </a:spcBef>
              <a:spcAft>
                <a:spcPts val="0"/>
              </a:spcAft>
            </a:pPr>
            <a:r>
              <a:rPr lang="en-GB" sz="1200" dirty="0">
                <a:solidFill>
                  <a:schemeClr val="tx1">
                    <a:lumMod val="95000"/>
                    <a:lumOff val="5000"/>
                  </a:schemeClr>
                </a:solidFill>
                <a:latin typeface="Amnesty Trade Gothic" panose="020B0503040303020004" pitchFamily="34" charset="0"/>
                <a:ea typeface="+mn-lt"/>
                <a:cs typeface="+mn-lt"/>
              </a:rPr>
              <a:t>Anti-Racism Network</a:t>
            </a:r>
          </a:p>
          <a:p>
            <a:pPr lvl="1">
              <a:lnSpc>
                <a:spcPct val="105000"/>
              </a:lnSpc>
              <a:spcBef>
                <a:spcPts val="0"/>
              </a:spcBef>
              <a:spcAft>
                <a:spcPts val="0"/>
              </a:spcAft>
            </a:pPr>
            <a:r>
              <a:rPr lang="en-GB" sz="1200" dirty="0">
                <a:solidFill>
                  <a:schemeClr val="tx1">
                    <a:lumMod val="95000"/>
                    <a:lumOff val="5000"/>
                  </a:schemeClr>
                </a:solidFill>
                <a:latin typeface="Amnesty Trade Gothic" panose="020B0503040303020004" pitchFamily="34" charset="0"/>
                <a:ea typeface="+mn-lt"/>
                <a:cs typeface="+mn-lt"/>
              </a:rPr>
              <a:t>Children’s Human Rights Network</a:t>
            </a:r>
          </a:p>
          <a:p>
            <a:pPr lvl="1">
              <a:lnSpc>
                <a:spcPct val="105000"/>
              </a:lnSpc>
              <a:spcBef>
                <a:spcPts val="0"/>
              </a:spcBef>
              <a:spcAft>
                <a:spcPts val="0"/>
              </a:spcAft>
            </a:pPr>
            <a:r>
              <a:rPr lang="en-GB" sz="1200" dirty="0">
                <a:solidFill>
                  <a:schemeClr val="tx1">
                    <a:lumMod val="95000"/>
                    <a:lumOff val="5000"/>
                  </a:schemeClr>
                </a:solidFill>
                <a:latin typeface="Amnesty Trade Gothic" panose="020B0503040303020004" pitchFamily="34" charset="0"/>
                <a:ea typeface="+mn-lt"/>
                <a:cs typeface="+mn-lt"/>
              </a:rPr>
              <a:t>Country Co-ordinators forum</a:t>
            </a:r>
          </a:p>
          <a:p>
            <a:pPr lvl="1">
              <a:lnSpc>
                <a:spcPct val="105000"/>
              </a:lnSpc>
              <a:spcBef>
                <a:spcPts val="0"/>
              </a:spcBef>
              <a:spcAft>
                <a:spcPts val="0"/>
              </a:spcAft>
            </a:pPr>
            <a:r>
              <a:rPr lang="en-GB" sz="1200" dirty="0">
                <a:solidFill>
                  <a:schemeClr val="tx1">
                    <a:lumMod val="95000"/>
                    <a:lumOff val="5000"/>
                  </a:schemeClr>
                </a:solidFill>
                <a:latin typeface="Amnesty Trade Gothic" panose="020B0503040303020004" pitchFamily="34" charset="0"/>
                <a:ea typeface="+mn-lt"/>
                <a:cs typeface="+mn-lt"/>
              </a:rPr>
              <a:t>Disabled People’s Human Rights Network</a:t>
            </a:r>
          </a:p>
          <a:p>
            <a:pPr lvl="1">
              <a:lnSpc>
                <a:spcPct val="105000"/>
              </a:lnSpc>
              <a:spcBef>
                <a:spcPts val="0"/>
              </a:spcBef>
              <a:spcAft>
                <a:spcPts val="0"/>
              </a:spcAft>
            </a:pPr>
            <a:r>
              <a:rPr lang="en-GB" sz="1200" dirty="0">
                <a:solidFill>
                  <a:schemeClr val="tx1">
                    <a:lumMod val="95000"/>
                    <a:lumOff val="5000"/>
                  </a:schemeClr>
                </a:solidFill>
                <a:latin typeface="Amnesty Trade Gothic" panose="020B0503040303020004" pitchFamily="34" charset="0"/>
                <a:ea typeface="+mn-lt"/>
                <a:cs typeface="+mn-lt"/>
              </a:rPr>
              <a:t>Rainbow Network</a:t>
            </a:r>
          </a:p>
          <a:p>
            <a:pPr lvl="1">
              <a:lnSpc>
                <a:spcPct val="105000"/>
              </a:lnSpc>
              <a:spcBef>
                <a:spcPts val="0"/>
              </a:spcBef>
              <a:spcAft>
                <a:spcPts val="0"/>
              </a:spcAft>
            </a:pPr>
            <a:r>
              <a:rPr lang="en-GB" sz="1200" dirty="0">
                <a:solidFill>
                  <a:schemeClr val="tx1">
                    <a:lumMod val="95000"/>
                    <a:lumOff val="5000"/>
                  </a:schemeClr>
                </a:solidFill>
                <a:latin typeface="Amnesty Trade Gothic" panose="020B0503040303020004" pitchFamily="34" charset="0"/>
                <a:ea typeface="+mn-lt"/>
                <a:cs typeface="+mn-lt"/>
              </a:rPr>
              <a:t>Trade Union Network</a:t>
            </a:r>
          </a:p>
          <a:p>
            <a:pPr lvl="1">
              <a:lnSpc>
                <a:spcPct val="105000"/>
              </a:lnSpc>
              <a:spcBef>
                <a:spcPts val="0"/>
              </a:spcBef>
              <a:spcAft>
                <a:spcPts val="0"/>
              </a:spcAft>
            </a:pPr>
            <a:r>
              <a:rPr lang="en-GB" sz="1200" dirty="0">
                <a:solidFill>
                  <a:schemeClr val="tx1">
                    <a:lumMod val="95000"/>
                    <a:lumOff val="5000"/>
                  </a:schemeClr>
                </a:solidFill>
                <a:latin typeface="Amnesty Trade Gothic" panose="020B0503040303020004" pitchFamily="34" charset="0"/>
                <a:ea typeface="+mn-lt"/>
                <a:cs typeface="+mn-lt"/>
              </a:rPr>
              <a:t>Student Action Network</a:t>
            </a:r>
          </a:p>
          <a:p>
            <a:pPr lvl="1">
              <a:lnSpc>
                <a:spcPct val="105000"/>
              </a:lnSpc>
              <a:spcBef>
                <a:spcPts val="0"/>
              </a:spcBef>
              <a:spcAft>
                <a:spcPts val="0"/>
              </a:spcAft>
            </a:pPr>
            <a:r>
              <a:rPr lang="en-GB" sz="1200" dirty="0">
                <a:solidFill>
                  <a:schemeClr val="tx1">
                    <a:lumMod val="95000"/>
                    <a:lumOff val="5000"/>
                  </a:schemeClr>
                </a:solidFill>
                <a:latin typeface="Amnesty Trade Gothic" panose="020B0503040303020004" pitchFamily="34" charset="0"/>
                <a:ea typeface="+mn-lt"/>
                <a:cs typeface="+mn-lt"/>
              </a:rPr>
              <a:t>Youth Groups/Youth Collective</a:t>
            </a:r>
          </a:p>
          <a:p>
            <a:pPr lvl="1">
              <a:lnSpc>
                <a:spcPct val="105000"/>
              </a:lnSpc>
              <a:spcBef>
                <a:spcPts val="0"/>
              </a:spcBef>
              <a:spcAft>
                <a:spcPts val="0"/>
              </a:spcAft>
            </a:pPr>
            <a:endParaRPr lang="en-GB" sz="1200" dirty="0">
              <a:solidFill>
                <a:schemeClr val="tx1">
                  <a:lumMod val="95000"/>
                  <a:lumOff val="5000"/>
                </a:schemeClr>
              </a:solidFill>
              <a:latin typeface="Amnesty Trade Gothic" panose="020B0503040303020004" pitchFamily="34" charset="0"/>
              <a:ea typeface="+mn-lt"/>
              <a:cs typeface="+mn-lt"/>
            </a:endParaRPr>
          </a:p>
          <a:p>
            <a:pPr marL="57150" indent="0">
              <a:lnSpc>
                <a:spcPct val="105000"/>
              </a:lnSpc>
              <a:spcBef>
                <a:spcPts val="0"/>
              </a:spcBef>
              <a:spcAft>
                <a:spcPts val="0"/>
              </a:spcAft>
              <a:buNone/>
            </a:pPr>
            <a:r>
              <a:rPr lang="en-GB" sz="1300" dirty="0">
                <a:solidFill>
                  <a:schemeClr val="tx1">
                    <a:lumMod val="95000"/>
                    <a:lumOff val="5000"/>
                  </a:schemeClr>
                </a:solidFill>
                <a:latin typeface="Amnesty Trade Gothic" panose="020B0503040303020004" pitchFamily="34" charset="0"/>
                <a:ea typeface="+mn-lt"/>
                <a:cs typeface="+mn-lt"/>
              </a:rPr>
              <a:t>The purpose of these networks is for activists who have an interest in human rights issues on their respective themes to self-organise and work on the human rights issues that matter to them, in line with Amnesty’s human rights positions.  The Activist Led Campaign Framework (which was significantly simplified in summer 2023) guides the activist networks in the (light-touch) rules that govern any campaigns that they organise. </a:t>
            </a:r>
          </a:p>
          <a:p>
            <a:pPr marL="57150" indent="0">
              <a:lnSpc>
                <a:spcPct val="105000"/>
              </a:lnSpc>
              <a:spcBef>
                <a:spcPts val="0"/>
              </a:spcBef>
              <a:spcAft>
                <a:spcPts val="0"/>
              </a:spcAft>
              <a:buNone/>
            </a:pPr>
            <a:endParaRPr lang="en-GB" sz="1300" dirty="0">
              <a:solidFill>
                <a:schemeClr val="tx1">
                  <a:lumMod val="95000"/>
                  <a:lumOff val="5000"/>
                </a:schemeClr>
              </a:solidFill>
              <a:latin typeface="Amnesty Trade Gothic" panose="020B0503040303020004" pitchFamily="34" charset="0"/>
              <a:ea typeface="+mn-lt"/>
              <a:cs typeface="+mn-lt"/>
            </a:endParaRPr>
          </a:p>
          <a:p>
            <a:pPr marL="57150" indent="0">
              <a:lnSpc>
                <a:spcPct val="105000"/>
              </a:lnSpc>
              <a:spcBef>
                <a:spcPts val="0"/>
              </a:spcBef>
              <a:spcAft>
                <a:spcPts val="0"/>
              </a:spcAft>
              <a:buNone/>
            </a:pPr>
            <a:r>
              <a:rPr lang="en-GB" sz="1300" dirty="0">
                <a:solidFill>
                  <a:schemeClr val="tx1">
                    <a:lumMod val="95000"/>
                    <a:lumOff val="5000"/>
                  </a:schemeClr>
                </a:solidFill>
                <a:latin typeface="Amnesty Trade Gothic"/>
                <a:ea typeface="+mn-lt"/>
                <a:cs typeface="+mn-lt"/>
              </a:rPr>
              <a:t>AIUK enables the activity of these </a:t>
            </a:r>
            <a:r>
              <a:rPr lang="en-GB" sz="1300" dirty="0">
                <a:solidFill>
                  <a:schemeClr val="tx1">
                    <a:lumMod val="95000"/>
                    <a:lumOff val="5000"/>
                  </a:schemeClr>
                </a:solidFill>
                <a:latin typeface="Amnesty Trade Gothic" panose="020B0503040303020004" pitchFamily="34" charset="0"/>
                <a:ea typeface="+mn-lt"/>
                <a:cs typeface="+mn-lt"/>
              </a:rPr>
              <a:t>activist networks by paying for costs (such as for travel), providing staff time to advise on questions about the effective running of the network, for skills development and to support organising an annual network conference</a:t>
            </a:r>
            <a:r>
              <a:rPr lang="en-GB" sz="1300" dirty="0">
                <a:solidFill>
                  <a:schemeClr val="tx1">
                    <a:lumMod val="95000"/>
                    <a:lumOff val="5000"/>
                  </a:schemeClr>
                </a:solidFill>
                <a:latin typeface="Amnesty Trade Gothic"/>
                <a:ea typeface="+mn-lt"/>
                <a:cs typeface="+mn-lt"/>
              </a:rPr>
              <a:t>. </a:t>
            </a:r>
            <a:br>
              <a:rPr lang="en-GB" sz="1300" dirty="0">
                <a:latin typeface="Amnesty Trade Gothic" panose="020B0503040303020004" pitchFamily="34" charset="0"/>
                <a:ea typeface="+mn-lt"/>
                <a:cs typeface="+mn-lt"/>
              </a:rPr>
            </a:br>
            <a:br>
              <a:rPr lang="en-GB" sz="1400" dirty="0">
                <a:latin typeface="Amnesty Trade Gothic" panose="020B0503040303020004" pitchFamily="34" charset="0"/>
                <a:ea typeface="+mn-lt"/>
                <a:cs typeface="+mn-lt"/>
              </a:rPr>
            </a:br>
            <a:endParaRPr lang="en-GB" sz="2000" dirty="0">
              <a:solidFill>
                <a:schemeClr val="tx1">
                  <a:lumMod val="95000"/>
                  <a:lumOff val="5000"/>
                </a:schemeClr>
              </a:solidFill>
              <a:latin typeface="Amnesty Trade Gothic" panose="020B0503040303020004" pitchFamily="34" charset="0"/>
              <a:ea typeface="+mn-lt"/>
              <a:cs typeface="+mn-lt"/>
            </a:endParaRPr>
          </a:p>
        </p:txBody>
      </p:sp>
    </p:spTree>
    <p:extLst>
      <p:ext uri="{BB962C8B-B14F-4D97-AF65-F5344CB8AC3E}">
        <p14:creationId xmlns:p14="http://schemas.microsoft.com/office/powerpoint/2010/main" val="2195456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E4F13-E950-4B2F-8A03-283DB436C0BC}"/>
              </a:ext>
            </a:extLst>
          </p:cNvPr>
          <p:cNvSpPr>
            <a:spLocks noGrp="1"/>
          </p:cNvSpPr>
          <p:nvPr>
            <p:ph type="title"/>
          </p:nvPr>
        </p:nvSpPr>
        <p:spPr>
          <a:xfrm>
            <a:off x="685800" y="392185"/>
            <a:ext cx="7391400" cy="838200"/>
          </a:xfrm>
        </p:spPr>
        <p:txBody>
          <a:bodyPr/>
          <a:lstStyle/>
          <a:p>
            <a:br>
              <a:rPr lang="en-GB" sz="2800" dirty="0">
                <a:solidFill>
                  <a:srgbClr val="FF0000"/>
                </a:solidFill>
                <a:effectLst/>
                <a:latin typeface="Calibri" panose="020F0502020204030204" pitchFamily="34" charset="0"/>
                <a:ea typeface="Calibri" panose="020F0502020204030204" pitchFamily="34" charset="0"/>
              </a:rPr>
            </a:br>
            <a:r>
              <a:rPr lang="en-GB" dirty="0">
                <a:solidFill>
                  <a:schemeClr val="tx1"/>
                </a:solidFill>
                <a:latin typeface="Calibri"/>
                <a:ea typeface="Calibri" panose="020F0502020204030204" pitchFamily="34" charset="0"/>
              </a:rPr>
              <a:t>I</a:t>
            </a:r>
            <a:r>
              <a:rPr lang="en-GB" sz="2800" dirty="0">
                <a:solidFill>
                  <a:schemeClr val="tx1"/>
                </a:solidFill>
                <a:effectLst/>
                <a:latin typeface="Calibri"/>
                <a:ea typeface="Calibri" panose="020F0502020204030204" pitchFamily="34" charset="0"/>
              </a:rPr>
              <a:t>mproved </a:t>
            </a:r>
            <a:r>
              <a:rPr lang="en-GB" dirty="0">
                <a:solidFill>
                  <a:schemeClr val="tx1"/>
                </a:solidFill>
                <a:latin typeface="Calibri"/>
              </a:rPr>
              <a:t>and more systematised organising support </a:t>
            </a:r>
            <a:r>
              <a:rPr lang="en-GB" dirty="0">
                <a:solidFill>
                  <a:schemeClr val="tx1"/>
                </a:solidFill>
                <a:latin typeface="Calibri"/>
                <a:ea typeface="Calibri" panose="020F0502020204030204" pitchFamily="34" charset="0"/>
              </a:rPr>
              <a:t>from 1 Jan 2024</a:t>
            </a:r>
            <a:endParaRPr lang="en-GB" dirty="0">
              <a:solidFill>
                <a:schemeClr val="tx1"/>
              </a:solidFill>
            </a:endParaRPr>
          </a:p>
        </p:txBody>
      </p:sp>
      <p:sp>
        <p:nvSpPr>
          <p:cNvPr id="3" name="Content Placeholder 2">
            <a:extLst>
              <a:ext uri="{FF2B5EF4-FFF2-40B4-BE49-F238E27FC236}">
                <a16:creationId xmlns:a16="http://schemas.microsoft.com/office/drawing/2014/main" id="{8C4235FA-557E-4908-ABF4-12ED0248E7CF}"/>
              </a:ext>
            </a:extLst>
          </p:cNvPr>
          <p:cNvSpPr>
            <a:spLocks noGrp="1"/>
          </p:cNvSpPr>
          <p:nvPr>
            <p:ph idx="1"/>
          </p:nvPr>
        </p:nvSpPr>
        <p:spPr>
          <a:xfrm>
            <a:off x="604633" y="1794779"/>
            <a:ext cx="7772400" cy="4806193"/>
          </a:xfrm>
        </p:spPr>
        <p:txBody>
          <a:bodyPr/>
          <a:lstStyle/>
          <a:p>
            <a:pPr marL="0" indent="0">
              <a:lnSpc>
                <a:spcPct val="105000"/>
              </a:lnSpc>
              <a:spcBef>
                <a:spcPts val="1200"/>
              </a:spcBef>
              <a:spcAft>
                <a:spcPts val="600"/>
              </a:spcAft>
              <a:buNone/>
            </a:pPr>
            <a:r>
              <a:rPr lang="en-GB" sz="1600" i="0" u="none" strike="noStrike" baseline="0" dirty="0">
                <a:latin typeface="Amnesty Trade Gothic" panose="020B0503040303020004" pitchFamily="34" charset="0"/>
                <a:ea typeface="+mn-lt"/>
                <a:cs typeface="+mn-lt"/>
              </a:rPr>
              <a:t>From 1 Jan we are introducing an improved, but also more systematised approach to the organising support that AIUK provides the activist networks.  </a:t>
            </a:r>
            <a:br>
              <a:rPr lang="en-GB" sz="1600" i="0" u="none" strike="noStrike" baseline="0" dirty="0">
                <a:latin typeface="Amnesty Trade Gothic" panose="020B0503040303020004" pitchFamily="34" charset="0"/>
                <a:ea typeface="+mn-lt"/>
                <a:cs typeface="+mn-lt"/>
              </a:rPr>
            </a:br>
            <a:endParaRPr lang="en-GB" sz="1600" i="0" u="none" strike="noStrike" baseline="0" dirty="0">
              <a:latin typeface="Amnesty Trade Gothic" panose="020B0503040303020004" pitchFamily="34" charset="0"/>
              <a:ea typeface="+mn-lt"/>
              <a:cs typeface="+mn-lt"/>
            </a:endParaRPr>
          </a:p>
          <a:p>
            <a:pPr>
              <a:lnSpc>
                <a:spcPct val="105000"/>
              </a:lnSpc>
              <a:spcBef>
                <a:spcPts val="1200"/>
              </a:spcBef>
              <a:spcAft>
                <a:spcPts val="600"/>
              </a:spcAft>
            </a:pPr>
            <a:r>
              <a:rPr lang="en-GB" sz="1600" i="0" u="none" strike="noStrike" baseline="0" dirty="0">
                <a:latin typeface="Amnesty Trade Gothic" panose="020B0503040303020004" pitchFamily="34" charset="0"/>
                <a:ea typeface="+mn-lt"/>
                <a:cs typeface="+mn-lt"/>
              </a:rPr>
              <a:t>Increasing budget: we are significantly increasing the budget for supporting network activity.</a:t>
            </a:r>
          </a:p>
          <a:p>
            <a:pPr>
              <a:lnSpc>
                <a:spcPct val="105000"/>
              </a:lnSpc>
              <a:spcBef>
                <a:spcPts val="1200"/>
              </a:spcBef>
              <a:spcAft>
                <a:spcPts val="600"/>
              </a:spcAft>
            </a:pPr>
            <a:r>
              <a:rPr lang="en-GB" sz="1600" dirty="0">
                <a:latin typeface="Amnesty Trade Gothic" panose="020B0503040303020004" pitchFamily="34" charset="0"/>
                <a:ea typeface="+mn-lt"/>
                <a:cs typeface="+mn-lt"/>
              </a:rPr>
              <a:t>Reducing bureaucracy: we </a:t>
            </a:r>
            <a:r>
              <a:rPr lang="en-GB" sz="1600" i="0" u="none" strike="noStrike" baseline="0" dirty="0">
                <a:latin typeface="Amnesty Trade Gothic" panose="020B0503040303020004" pitchFamily="34" charset="0"/>
                <a:ea typeface="+mn-lt"/>
                <a:cs typeface="+mn-lt"/>
              </a:rPr>
              <a:t>are introducing a new approach that means that networks will be able to control and spend from that budget themselves.</a:t>
            </a:r>
          </a:p>
          <a:p>
            <a:pPr>
              <a:lnSpc>
                <a:spcPct val="105000"/>
              </a:lnSpc>
              <a:spcBef>
                <a:spcPts val="1200"/>
              </a:spcBef>
              <a:spcAft>
                <a:spcPts val="600"/>
              </a:spcAft>
            </a:pPr>
            <a:r>
              <a:rPr lang="en-GB" sz="1600" dirty="0">
                <a:latin typeface="Amnesty Trade Gothic" panose="020B0503040303020004" pitchFamily="34" charset="0"/>
                <a:ea typeface="+mn-lt"/>
                <a:cs typeface="+mn-lt"/>
              </a:rPr>
              <a:t>Clear expectation and delivery of community organising team support: we are systematising the amount of time that is given to networks from their relevant Community Organiser from the AIUK Community Organising team.</a:t>
            </a:r>
          </a:p>
          <a:p>
            <a:pPr>
              <a:lnSpc>
                <a:spcPct val="105000"/>
              </a:lnSpc>
              <a:spcBef>
                <a:spcPts val="1200"/>
              </a:spcBef>
              <a:spcAft>
                <a:spcPts val="600"/>
              </a:spcAft>
            </a:pPr>
            <a:r>
              <a:rPr lang="en-GB" sz="1600" dirty="0">
                <a:latin typeface="Amnesty Trade Gothic" panose="020B0503040303020004" pitchFamily="34" charset="0"/>
                <a:ea typeface="+mn-lt"/>
                <a:cs typeface="+mn-lt"/>
              </a:rPr>
              <a:t>Support for events: we are making clear and consistent the support that we provide for the networks for their respective annual conference, and have developed the Activist Events Programme which covers these, National Conference and AGM, regional conferences and other events (see separate slides)</a:t>
            </a:r>
          </a:p>
          <a:p>
            <a:pPr marL="0" indent="0">
              <a:lnSpc>
                <a:spcPct val="105000"/>
              </a:lnSpc>
              <a:spcBef>
                <a:spcPts val="1200"/>
              </a:spcBef>
              <a:spcAft>
                <a:spcPts val="600"/>
              </a:spcAft>
              <a:buNone/>
            </a:pPr>
            <a:r>
              <a:rPr lang="en-GB" sz="1600" dirty="0">
                <a:latin typeface="Amnesty Trade Gothic" panose="020B0503040303020004" pitchFamily="34" charset="0"/>
                <a:ea typeface="+mn-lt"/>
                <a:cs typeface="+mn-lt"/>
              </a:rPr>
              <a:t> </a:t>
            </a:r>
          </a:p>
        </p:txBody>
      </p:sp>
    </p:spTree>
    <p:extLst>
      <p:ext uri="{BB962C8B-B14F-4D97-AF65-F5344CB8AC3E}">
        <p14:creationId xmlns:p14="http://schemas.microsoft.com/office/powerpoint/2010/main" val="2333359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E4F13-E950-4B2F-8A03-283DB436C0BC}"/>
              </a:ext>
            </a:extLst>
          </p:cNvPr>
          <p:cNvSpPr>
            <a:spLocks noGrp="1"/>
          </p:cNvSpPr>
          <p:nvPr>
            <p:ph type="title"/>
          </p:nvPr>
        </p:nvSpPr>
        <p:spPr>
          <a:xfrm>
            <a:off x="685800" y="685800"/>
            <a:ext cx="7391400" cy="838200"/>
          </a:xfrm>
        </p:spPr>
        <p:txBody>
          <a:bodyPr wrap="square" anchor="ctr">
            <a:normAutofit/>
          </a:bodyPr>
          <a:lstStyle/>
          <a:p>
            <a:pPr>
              <a:lnSpc>
                <a:spcPct val="90000"/>
              </a:lnSpc>
            </a:pPr>
            <a:br>
              <a:rPr lang="en-GB" sz="1800" dirty="0">
                <a:effectLst/>
              </a:rPr>
            </a:br>
            <a:r>
              <a:rPr lang="en-GB" sz="1800" dirty="0"/>
              <a:t>Budget, Community Organising support and events support from 1 Jan 2024</a:t>
            </a:r>
          </a:p>
        </p:txBody>
      </p:sp>
      <p:graphicFrame>
        <p:nvGraphicFramePr>
          <p:cNvPr id="5" name="Content Placeholder 2">
            <a:extLst>
              <a:ext uri="{FF2B5EF4-FFF2-40B4-BE49-F238E27FC236}">
                <a16:creationId xmlns:a16="http://schemas.microsoft.com/office/drawing/2014/main" id="{B597EC6B-AFE0-7715-5B56-3963A376AFB7}"/>
              </a:ext>
            </a:extLst>
          </p:cNvPr>
          <p:cNvGraphicFramePr>
            <a:graphicFrameLocks noGrp="1"/>
          </p:cNvGraphicFramePr>
          <p:nvPr>
            <p:ph idx="1"/>
            <p:extLst>
              <p:ext uri="{D42A27DB-BD31-4B8C-83A1-F6EECF244321}">
                <p14:modId xmlns:p14="http://schemas.microsoft.com/office/powerpoint/2010/main" val="2895357878"/>
              </p:ext>
            </p:extLst>
          </p:nvPr>
        </p:nvGraphicFramePr>
        <p:xfrm>
          <a:off x="347931" y="1710039"/>
          <a:ext cx="8541745" cy="44333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0093152"/>
      </p:ext>
    </p:extLst>
  </p:cSld>
  <p:clrMapOvr>
    <a:masterClrMapping/>
  </p:clrMapOvr>
</p:sld>
</file>

<file path=ppt/theme/theme1.xml><?xml version="1.0" encoding="utf-8"?>
<a:theme xmlns:a="http://schemas.openxmlformats.org/drawingml/2006/main" name="TEMPLATE">
  <a:themeElements>
    <a:clrScheme name="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PLATE">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400" b="1"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400" b="1"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F6A09B6C8E08640AB41936D69E245A3" ma:contentTypeVersion="3" ma:contentTypeDescription="Create a new document." ma:contentTypeScope="" ma:versionID="dae0ec0134d9f9fcbe70bde1d6a7b43f">
  <xsd:schema xmlns:xsd="http://www.w3.org/2001/XMLSchema" xmlns:xs="http://www.w3.org/2001/XMLSchema" xmlns:p="http://schemas.microsoft.com/office/2006/metadata/properties" xmlns:ns2="32e9b6f1-4369-4a2a-bf5d-e0d73800824e" targetNamespace="http://schemas.microsoft.com/office/2006/metadata/properties" ma:root="true" ma:fieldsID="2a86fdd81753198a7aaa067431b23449" ns2:_="">
    <xsd:import namespace="32e9b6f1-4369-4a2a-bf5d-e0d73800824e"/>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e9b6f1-4369-4a2a-bf5d-e0d7380082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755E8CC-A72B-4630-BA10-B5505A395E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2e9b6f1-4369-4a2a-bf5d-e0d7380082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03614C8-4A39-4E11-A245-DCEC4A363950}">
  <ds:schemaRefs>
    <ds:schemaRef ds:uri="http://schemas.microsoft.com/sharepoint/v3/contenttype/forms"/>
  </ds:schemaRefs>
</ds:datastoreItem>
</file>

<file path=customXml/itemProps3.xml><?xml version="1.0" encoding="utf-8"?>
<ds:datastoreItem xmlns:ds="http://schemas.openxmlformats.org/officeDocument/2006/customXml" ds:itemID="{4262203E-7DCC-4DD6-8781-9C50F4BA62EE}">
  <ds:schemaRefs>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32e9b6f1-4369-4a2a-bf5d-e0d73800824e"/>
    <ds:schemaRef ds:uri="http://purl.org/dc/terms/"/>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C:\TEMP\h.Notes\TEMPLATE.pot</Template>
  <TotalTime>50</TotalTime>
  <Words>829</Words>
  <Application>Microsoft Office PowerPoint</Application>
  <PresentationFormat>On-screen Show (4:3)</PresentationFormat>
  <Paragraphs>39</Paragraphs>
  <Slides>4</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vt:i4>
      </vt:variant>
    </vt:vector>
  </HeadingPairs>
  <TitlesOfParts>
    <vt:vector size="12" baseType="lpstr">
      <vt:lpstr>Amnesty Trade Gothic</vt:lpstr>
      <vt:lpstr>Amnesty Trade Gothic Cn</vt:lpstr>
      <vt:lpstr>Arial</vt:lpstr>
      <vt:lpstr>Calibri</vt:lpstr>
      <vt:lpstr>Calibri Light</vt:lpstr>
      <vt:lpstr>Times New Roman</vt:lpstr>
      <vt:lpstr>TEMPLATE</vt:lpstr>
      <vt:lpstr>Office Theme</vt:lpstr>
      <vt:lpstr> Improved AIUK organising and events support from 1 Jan 2024  </vt:lpstr>
      <vt:lpstr> What are the activist networks?</vt:lpstr>
      <vt:lpstr> Improved and more systematised organising support from 1 Jan 2024</vt:lpstr>
      <vt:lpstr> Budget, Community Organising support and events support from 1 Jan 2024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PCISC Meeting 22nd February 2022</dc:title>
  <dc:creator>T Rajukumar</dc:creator>
  <cp:lastModifiedBy>Naomi Westland</cp:lastModifiedBy>
  <cp:revision>31</cp:revision>
  <cp:lastPrinted>2023-11-11T09:29:23Z</cp:lastPrinted>
  <dcterms:created xsi:type="dcterms:W3CDTF">2005-05-24T13:27:31Z</dcterms:created>
  <dcterms:modified xsi:type="dcterms:W3CDTF">2023-11-22T19:29:30Z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0x0101007F6A09B6C8E08640AB41936D69E245A3</vt:lpwstr>
  </property>
  <property fmtid="{D5CDD505-2E9C-101B-9397-08002B2CF9AE}" pid="3" name="ComplianceAssetId">
    <vt:lpwstr/>
  </property>
  <property fmtid="{D5CDD505-2E9C-101B-9397-08002B2CF9AE}" pid="4" name="_ExtendedDescription">
    <vt:lpwstr/>
  </property>
  <property fmtid="{D5CDD505-2E9C-101B-9397-08002B2CF9AE}" pid="5" name="TriggerFlowInfo">
    <vt:lpwstr/>
  </property>
</Properties>
</file>