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 id="2147483688" r:id="rId5"/>
    <p:sldMasterId id="214748368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01">
          <p15:clr>
            <a:srgbClr val="A4A3A4"/>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01"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Oswald-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12" Type="http://schemas.openxmlformats.org/officeDocument/2006/relationships/slide" Target="slides/slide5.xml"/><Relationship Id="rId34" Type="http://schemas.openxmlformats.org/officeDocument/2006/relationships/font" Target="fonts/Oswald-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youtube.com/watch?v=InNt_grIJFo"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mnesty.org/w4r-video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esty.org/en/get-involved/write-for-right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edfc49ca7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edfc49ca7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f0206b560e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424242"/>
              </a:buClr>
              <a:buSzPts val="1100"/>
              <a:buFont typeface="Arial"/>
              <a:buNone/>
            </a:pPr>
            <a:r>
              <a:rPr lang="en-GB">
                <a:solidFill>
                  <a:schemeClr val="dk1"/>
                </a:solidFill>
              </a:rPr>
              <a:t>Participants can write down their responses on the slide or you can take down their ideas.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71" name="Google Shape;371;gf0206b560e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f0206b560e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Explain that we will explore the definition of the rights to freedom of expression and peaceful assembly. The full definition is on the slide.</a:t>
            </a:r>
            <a:endParaRPr/>
          </a:p>
        </p:txBody>
      </p:sp>
      <p:sp>
        <p:nvSpPr>
          <p:cNvPr id="378" name="Google Shape;378;gf0206b560e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f0206b560e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Read the full definition:</a:t>
            </a:r>
            <a:endParaRPr/>
          </a:p>
          <a:p>
            <a:pPr indent="0" lvl="0" marL="0" rtl="0" algn="l">
              <a:lnSpc>
                <a:spcPct val="100000"/>
              </a:lnSpc>
              <a:spcBef>
                <a:spcPts val="0"/>
              </a:spcBef>
              <a:spcAft>
                <a:spcPts val="0"/>
              </a:spcAft>
              <a:buClr>
                <a:schemeClr val="dk1"/>
              </a:buClr>
              <a:buSzPts val="1100"/>
              <a:buFont typeface="Arial"/>
              <a:buNone/>
            </a:pPr>
            <a:r>
              <a:rPr lang="en-GB"/>
              <a:t>Freedom of peaceful assembly is the right of people to come together in a public place for a common expressive purpose, such as for meetings, strikes, processions, rallies and sit-ins. The right to peaceful assembly means that someone can gather together with others peacefully without fear of being arrested or harassed by the police. In fact, the authorities have a positive duty to facilitate peaceful assemblies, so the police may be required to take special measures to ensure the safety of both the people assembling and the general public.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85" name="Google Shape;385;gf0206b560e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f071d251e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The rights to freedom of expression and peaceful assembly are enshrined in international human rights law. </a:t>
            </a:r>
            <a:endParaRPr/>
          </a:p>
          <a:p>
            <a:pPr indent="0" lvl="0" marL="0" rtl="0" algn="l">
              <a:lnSpc>
                <a:spcPct val="100000"/>
              </a:lnSpc>
              <a:spcBef>
                <a:spcPts val="0"/>
              </a:spcBef>
              <a:spcAft>
                <a:spcPts val="0"/>
              </a:spcAft>
              <a:buClr>
                <a:schemeClr val="dk1"/>
              </a:buClr>
              <a:buSzPts val="1100"/>
              <a:buFont typeface="Arial"/>
              <a:buNone/>
            </a:pPr>
            <a:r>
              <a:rPr lang="en-GB"/>
              <a:t>Ask the participants if they can think of a situation where these rights might be restricted?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92" name="Google Shape;392;gf071d251e3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f0206b560e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Explain to participants that although we have the right to freedom of peaceful assembly, it is not an unlimited right. Sometimes governments have a duty to protect other people’s rights or certain public interests which requires some restrictions to assemblies. However, the circumstances in which the authorities can restrict freedom of peaceful assembly are very narrow and </a:t>
            </a:r>
            <a:r>
              <a:rPr b="1" lang="en-GB"/>
              <a:t>must be considered as exceptional rather than the norm.</a:t>
            </a:r>
            <a:r>
              <a:rPr lang="en-GB"/>
              <a:t> </a:t>
            </a:r>
            <a:endParaRPr/>
          </a:p>
          <a:p>
            <a:pPr indent="0" lvl="0" marL="0" rtl="0" algn="l">
              <a:lnSpc>
                <a:spcPct val="100000"/>
              </a:lnSpc>
              <a:spcBef>
                <a:spcPts val="0"/>
              </a:spcBef>
              <a:spcAft>
                <a:spcPts val="0"/>
              </a:spcAft>
              <a:buClr>
                <a:schemeClr val="dk1"/>
              </a:buClr>
              <a:buSzPts val="1100"/>
              <a:buFont typeface="Arial"/>
              <a:buNone/>
            </a:pPr>
            <a:r>
              <a:rPr lang="en-GB"/>
              <a:t>Public health is one public interest. However, as a rule, there should be no blanket bans on assemblies. Each assembly should be assessed, and restrictions must be imposed only to the extent necessary and proportionate to achieve a legitimate end.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99" name="Google Shape;399;gf0206b560e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bb7953b2a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Read out Rung’s story on this and the following slide. You can also choose to share a video of Rung speaking (7 mins) </a:t>
            </a:r>
            <a:r>
              <a:rPr lang="en-GB" sz="1200" u="sng">
                <a:solidFill>
                  <a:srgbClr val="0563C1"/>
                </a:solidFill>
                <a:latin typeface="Calibri"/>
                <a:ea typeface="Calibri"/>
                <a:cs typeface="Calibri"/>
                <a:sym typeface="Calibri"/>
                <a:hlinkClick r:id="rId2">
                  <a:extLst>
                    <a:ext uri="{A12FA001-AC4F-418D-AE19-62706E023703}">
                      <ahyp:hlinkClr val="tx"/>
                    </a:ext>
                  </a:extLst>
                </a:hlinkClick>
              </a:rPr>
              <a:t>www.youtube.com/watch?v=InNt_grIJFo</a:t>
            </a:r>
            <a:endParaRPr>
              <a:solidFill>
                <a:schemeClr val="dk1"/>
              </a:solidFill>
            </a:endParaRPr>
          </a:p>
          <a:p>
            <a:pPr indent="0" lvl="0" marL="0" rtl="0" algn="l">
              <a:lnSpc>
                <a:spcPct val="115000"/>
              </a:lnSpc>
              <a:spcBef>
                <a:spcPts val="0"/>
              </a:spcBef>
              <a:spcAft>
                <a:spcPts val="0"/>
              </a:spcAft>
              <a:buSzPts val="1100"/>
              <a:buNone/>
            </a:pPr>
            <a:r>
              <a:t/>
            </a:r>
            <a:endParaRPr/>
          </a:p>
        </p:txBody>
      </p:sp>
      <p:sp>
        <p:nvSpPr>
          <p:cNvPr id="406" name="Google Shape;406;gebb7953b2a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f0206b560e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
        <p:nvSpPr>
          <p:cNvPr id="413" name="Google Shape;413;gf0206b560e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f24f1a0b9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rgbClr val="424242"/>
                </a:solidFill>
              </a:rPr>
              <a:t>Get the participants to react to Rung’s story by answering the questions on the following 3 slides. You could split participants into 4 groups and get them to answer the question(s) by writing their answers each slides..</a:t>
            </a:r>
            <a:endParaRPr>
              <a:solidFill>
                <a:srgbClr val="424242"/>
              </a:solidFill>
            </a:endParaRPr>
          </a:p>
          <a:p>
            <a:pPr indent="0" lvl="0" marL="0" rtl="0" algn="l">
              <a:lnSpc>
                <a:spcPct val="115000"/>
              </a:lnSpc>
              <a:spcBef>
                <a:spcPts val="0"/>
              </a:spcBef>
              <a:spcAft>
                <a:spcPts val="0"/>
              </a:spcAft>
              <a:buSzPts val="1100"/>
              <a:buNone/>
            </a:pPr>
            <a:r>
              <a:t/>
            </a:r>
            <a:endParaRPr>
              <a:solidFill>
                <a:srgbClr val="424242"/>
              </a:solidFill>
            </a:endParaRPr>
          </a:p>
        </p:txBody>
      </p:sp>
      <p:sp>
        <p:nvSpPr>
          <p:cNvPr id="420" name="Google Shape;420;gf24f1a0b9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f071d251e3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rgbClr val="424242"/>
                </a:solidFill>
              </a:rPr>
              <a:t>Get the participants to react to Rung’s story by answering the questions on this and the following slide. You could split participants into groups and get them to answer each question by writing their answers on the slide. Alternatively, you can pick participants to answer and write their answers on the slides.</a:t>
            </a:r>
            <a:endParaRPr>
              <a:solidFill>
                <a:srgbClr val="424242"/>
              </a:solidFill>
            </a:endParaRPr>
          </a:p>
          <a:p>
            <a:pPr indent="0" lvl="0" marL="0" rtl="0" algn="l">
              <a:lnSpc>
                <a:spcPct val="115000"/>
              </a:lnSpc>
              <a:spcBef>
                <a:spcPts val="0"/>
              </a:spcBef>
              <a:spcAft>
                <a:spcPts val="0"/>
              </a:spcAft>
              <a:buSzPts val="1100"/>
              <a:buNone/>
            </a:pPr>
            <a:r>
              <a:t/>
            </a:r>
            <a:endParaRPr>
              <a:solidFill>
                <a:srgbClr val="424242"/>
              </a:solidFill>
            </a:endParaRPr>
          </a:p>
        </p:txBody>
      </p:sp>
      <p:sp>
        <p:nvSpPr>
          <p:cNvPr id="435" name="Google Shape;435;gf071d251e3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f071d251e3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solidFill>
                <a:srgbClr val="424242"/>
              </a:solidFill>
            </a:endParaRPr>
          </a:p>
        </p:txBody>
      </p:sp>
      <p:sp>
        <p:nvSpPr>
          <p:cNvPr id="449" name="Google Shape;449;gf071d251e3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ed5f89298a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Ask participants to write down on the sticky notes the ways in which they commonly express themselves. Examples could be “sharing selfies”, “writing poems” or “dancing”. If you cannot use the sticky notes, participants can contribute orally.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Once the slide is covered with notes, ask participants why they express themselves in these ways? </a:t>
            </a:r>
            <a:endParaRPr/>
          </a:p>
          <a:p>
            <a:pPr indent="-298450" lvl="0" marL="457200" rtl="0" algn="l">
              <a:lnSpc>
                <a:spcPct val="100000"/>
              </a:lnSpc>
              <a:spcBef>
                <a:spcPts val="0"/>
              </a:spcBef>
              <a:spcAft>
                <a:spcPts val="0"/>
              </a:spcAft>
              <a:buSzPts val="1100"/>
              <a:buChar char="●"/>
            </a:pPr>
            <a:r>
              <a:rPr lang="en-GB"/>
              <a:t>What does it enable you to do? </a:t>
            </a:r>
            <a:endParaRPr/>
          </a:p>
          <a:p>
            <a:pPr indent="-298450" lvl="0" marL="457200" rtl="0" algn="l">
              <a:lnSpc>
                <a:spcPct val="100000"/>
              </a:lnSpc>
              <a:spcBef>
                <a:spcPts val="0"/>
              </a:spcBef>
              <a:spcAft>
                <a:spcPts val="0"/>
              </a:spcAft>
              <a:buSzPts val="1100"/>
              <a:buChar char="●"/>
            </a:pPr>
            <a:r>
              <a:rPr lang="en-GB"/>
              <a:t>Why is it important to you?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89" name="Google Shape;289;ged5f89298a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f24f1a0b95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solidFill>
                <a:srgbClr val="424242"/>
              </a:solidFill>
            </a:endParaRPr>
          </a:p>
        </p:txBody>
      </p:sp>
      <p:sp>
        <p:nvSpPr>
          <p:cNvPr id="460" name="Google Shape;460;gf24f1a0b95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Now introduce Amnesty’s Write for Rights campaign. Explain that Amnesty is encouraging people to demand justice for Rung. You could give examples from last year’s campaign (see toolkit) demonstrating how successful writing letters and taking other actions can be.</a:t>
            </a:r>
            <a:endParaRPr b="0"/>
          </a:p>
          <a:p>
            <a:pPr indent="0" lvl="0" marL="158750" rtl="0" algn="l">
              <a:lnSpc>
                <a:spcPct val="100000"/>
              </a:lnSpc>
              <a:spcBef>
                <a:spcPts val="0"/>
              </a:spcBef>
              <a:spcAft>
                <a:spcPts val="0"/>
              </a:spcAft>
              <a:buSzPts val="1100"/>
              <a:buNone/>
            </a:pPr>
            <a:r>
              <a:t/>
            </a:r>
            <a:endParaRPr/>
          </a:p>
        </p:txBody>
      </p:sp>
      <p:sp>
        <p:nvSpPr>
          <p:cNvPr id="471" name="Google Shape;47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100"/>
              <a:buFont typeface="Arial"/>
              <a:buNone/>
            </a:pPr>
            <a:r>
              <a:rPr lang="en-GB">
                <a:solidFill>
                  <a:schemeClr val="dk1"/>
                </a:solidFill>
              </a:rPr>
              <a:t>Explain how to write for rights using the slide. You could also show participants the video of Bernardo which can be found here: </a:t>
            </a:r>
            <a:r>
              <a:rPr lang="en-GB" u="sng">
                <a:solidFill>
                  <a:srgbClr val="2950A1"/>
                </a:solidFill>
                <a:hlinkClick r:id="rId2">
                  <a:extLst>
                    <a:ext uri="{A12FA001-AC4F-418D-AE19-62706E023703}">
                      <ahyp:hlinkClr val="tx"/>
                    </a:ext>
                  </a:extLst>
                </a:hlinkClick>
              </a:rPr>
              <a:t>www.amnesty.org/w4r-videos</a:t>
            </a:r>
            <a:r>
              <a:rPr lang="en-GB">
                <a:solidFill>
                  <a:schemeClr val="dk1"/>
                </a:solidFill>
              </a:rPr>
              <a:t>. </a:t>
            </a:r>
            <a:br>
              <a:rPr lang="en-GB">
                <a:solidFill>
                  <a:schemeClr val="dk1"/>
                </a:solidFill>
              </a:rPr>
            </a:br>
            <a:endParaRPr>
              <a:solidFill>
                <a:schemeClr val="dk1"/>
              </a:solidFill>
            </a:endParaRPr>
          </a:p>
          <a:p>
            <a:pPr indent="0" lvl="0" marL="158750" rtl="0" algn="l">
              <a:lnSpc>
                <a:spcPct val="100000"/>
              </a:lnSpc>
              <a:spcBef>
                <a:spcPts val="0"/>
              </a:spcBef>
              <a:spcAft>
                <a:spcPts val="0"/>
              </a:spcAft>
              <a:buSzPts val="1100"/>
              <a:buNone/>
            </a:pPr>
            <a:r>
              <a:t/>
            </a:r>
            <a:endParaRPr/>
          </a:p>
        </p:txBody>
      </p:sp>
      <p:sp>
        <p:nvSpPr>
          <p:cNvPr id="483" name="Google Shape;48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Explain that Amnesty is encouraging people to write letters to authorities and show solidarity for Rung. If there isn’t enough time for participants to take action by writing letters, participants can also take action online. Share the link  </a:t>
            </a:r>
            <a:r>
              <a:rPr lang="en-GB" u="sng">
                <a:solidFill>
                  <a:schemeClr val="hlink"/>
                </a:solidFill>
                <a:hlinkClick r:id="rId2"/>
              </a:rPr>
              <a:t>https://www.amnesty.org/en/get-involved/write-for-rights/</a:t>
            </a:r>
            <a:r>
              <a:rPr lang="en-GB">
                <a:solidFill>
                  <a:schemeClr val="dk1"/>
                </a:solidFill>
              </a:rPr>
              <a:t>   in the chat.</a:t>
            </a:r>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b="1" lang="en-GB">
                <a:solidFill>
                  <a:schemeClr val="dk1"/>
                </a:solidFill>
              </a:rPr>
              <a:t>Please note If sending physical letters, please use a courier company, otherwise send communications over email or social media.</a:t>
            </a:r>
            <a:endParaRPr b="1">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Tip: You could play some music for the group while they complete this activity </a:t>
            </a:r>
            <a:endParaRPr>
              <a:solidFill>
                <a:srgbClr val="424242"/>
              </a:solidFill>
            </a:endParaRPr>
          </a:p>
        </p:txBody>
      </p:sp>
      <p:sp>
        <p:nvSpPr>
          <p:cNvPr id="490" name="Google Shape;49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You could have people hold their messages of solidarity and take a screenshot of the screen for a joint solidarity photo. Share on social media with #W4R20.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rgbClr val="424242"/>
              </a:solidFill>
            </a:endParaRPr>
          </a:p>
          <a:p>
            <a:pPr indent="0" lvl="0" marL="0" rtl="0" algn="l">
              <a:lnSpc>
                <a:spcPct val="115000"/>
              </a:lnSpc>
              <a:spcBef>
                <a:spcPts val="0"/>
              </a:spcBef>
              <a:spcAft>
                <a:spcPts val="0"/>
              </a:spcAft>
              <a:buSzPts val="1100"/>
              <a:buNone/>
            </a:pPr>
            <a:r>
              <a:t/>
            </a:r>
            <a:endParaRPr>
              <a:solidFill>
                <a:srgbClr val="424242"/>
              </a:solidFill>
            </a:endParaRPr>
          </a:p>
        </p:txBody>
      </p:sp>
      <p:sp>
        <p:nvSpPr>
          <p:cNvPr id="500" name="Google Shape;50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f071d251e3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If you want to set a homework exercise, you can get participants to download the Rights Arcade app and learn more about Rung and Freedom of expression.</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rgbClr val="424242"/>
              </a:solidFill>
            </a:endParaRPr>
          </a:p>
          <a:p>
            <a:pPr indent="0" lvl="0" marL="0" rtl="0" algn="l">
              <a:lnSpc>
                <a:spcPct val="115000"/>
              </a:lnSpc>
              <a:spcBef>
                <a:spcPts val="0"/>
              </a:spcBef>
              <a:spcAft>
                <a:spcPts val="0"/>
              </a:spcAft>
              <a:buSzPts val="1100"/>
              <a:buNone/>
            </a:pPr>
            <a:r>
              <a:t/>
            </a:r>
            <a:endParaRPr>
              <a:solidFill>
                <a:srgbClr val="424242"/>
              </a:solidFill>
            </a:endParaRPr>
          </a:p>
        </p:txBody>
      </p:sp>
      <p:sp>
        <p:nvSpPr>
          <p:cNvPr id="510" name="Google Shape;510;gf071d251e3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f0ac7715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Pick a few individuals and ask them what they had written on their sticky notes. Then ask them the questions on the slide.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Option: If you use break out rooms put participants in pair or small groups for 10min to discuss the questions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Explain to participants that many people around the world cannot express themselves freely and that some people live with the threat or reality of being thrown into prison simply because they speak their minds or express themselves in various ways.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06" name="Google Shape;306;gef0ac7715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0206b560e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Get the participants to examine the images and ask the following questions </a:t>
            </a:r>
            <a:endParaRPr/>
          </a:p>
          <a:p>
            <a:pPr indent="0" lvl="0" marL="0" rtl="0" algn="l">
              <a:lnSpc>
                <a:spcPct val="100000"/>
              </a:lnSpc>
              <a:spcBef>
                <a:spcPts val="0"/>
              </a:spcBef>
              <a:spcAft>
                <a:spcPts val="0"/>
              </a:spcAft>
              <a:buClr>
                <a:schemeClr val="dk1"/>
              </a:buClr>
              <a:buSzPts val="1100"/>
              <a:buFont typeface="Arial"/>
              <a:buNone/>
            </a:pPr>
            <a:r>
              <a:t/>
            </a:r>
            <a:endParaRPr/>
          </a:p>
          <a:p>
            <a:pPr indent="-298450" lvl="0" marL="457200" rtl="0" algn="l">
              <a:lnSpc>
                <a:spcPct val="100000"/>
              </a:lnSpc>
              <a:spcBef>
                <a:spcPts val="0"/>
              </a:spcBef>
              <a:spcAft>
                <a:spcPts val="0"/>
              </a:spcAft>
              <a:buSzPts val="1100"/>
              <a:buChar char="●"/>
            </a:pPr>
            <a:r>
              <a:rPr lang="en-GB"/>
              <a:t>What do the pictures have in common? </a:t>
            </a:r>
            <a:endParaRPr/>
          </a:p>
          <a:p>
            <a:pPr indent="0" lvl="0" marL="0" rtl="0" algn="l">
              <a:lnSpc>
                <a:spcPct val="100000"/>
              </a:lnSpc>
              <a:spcBef>
                <a:spcPts val="0"/>
              </a:spcBef>
              <a:spcAft>
                <a:spcPts val="0"/>
              </a:spcAft>
              <a:buClr>
                <a:schemeClr val="dk1"/>
              </a:buClr>
              <a:buSzPts val="1100"/>
              <a:buFont typeface="Arial"/>
              <a:buNone/>
            </a:pPr>
            <a:r>
              <a:t/>
            </a:r>
            <a:endParaRPr/>
          </a:p>
          <a:p>
            <a:pPr indent="-298450" lvl="0" marL="457200" rtl="0" algn="l">
              <a:lnSpc>
                <a:spcPct val="100000"/>
              </a:lnSpc>
              <a:spcBef>
                <a:spcPts val="0"/>
              </a:spcBef>
              <a:spcAft>
                <a:spcPts val="0"/>
              </a:spcAft>
              <a:buSzPts val="1100"/>
              <a:buChar char="●"/>
            </a:pPr>
            <a:r>
              <a:rPr lang="en-GB"/>
              <a:t>Where do you think the pictures are located?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GB"/>
              <a:t>What are the people in the pictures doing? Why? </a:t>
            </a:r>
            <a:endParaRPr/>
          </a:p>
          <a:p>
            <a:pPr indent="0" lvl="0" marL="4572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13" name="Google Shape;313;gf0206b560e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f10e21e05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Participants can write down their responses on the slide or you can take down their ideas.</a:t>
            </a:r>
            <a:endParaRPr/>
          </a:p>
        </p:txBody>
      </p:sp>
      <p:sp>
        <p:nvSpPr>
          <p:cNvPr id="328" name="Google Shape;328;gf10e21e05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f071d251e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Read out the captions for each picture.</a:t>
            </a:r>
            <a:endParaRPr/>
          </a:p>
        </p:txBody>
      </p:sp>
      <p:sp>
        <p:nvSpPr>
          <p:cNvPr id="335" name="Google Shape;335;gf071d251e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edfc49ca7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edfc49ca7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edfc49ca7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edfc49ca7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edfc49ca7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edfc49ca7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 name="Shape 13"/>
        <p:cNvGrpSpPr/>
        <p:nvPr/>
      </p:nvGrpSpPr>
      <p:grpSpPr>
        <a:xfrm>
          <a:off x="0" y="0"/>
          <a:ext cx="0" cy="0"/>
          <a:chOff x="0" y="0"/>
          <a:chExt cx="0" cy="0"/>
        </a:xfrm>
      </p:grpSpPr>
      <p:sp>
        <p:nvSpPr>
          <p:cNvPr id="14" name="Google Shape;14;p2"/>
          <p:cNvSpPr/>
          <p:nvPr>
            <p:ph idx="2" type="pic"/>
          </p:nvPr>
        </p:nvSpPr>
        <p:spPr>
          <a:xfrm>
            <a:off x="0" y="0"/>
            <a:ext cx="9144000" cy="51435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4100"/>
              <a:buFont typeface="Oswald"/>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11"/>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rgbClr val="000000"/>
              </a:buClr>
              <a:buSzPts val="2000"/>
              <a:buNone/>
              <a:defRPr b="1" i="0" sz="2000">
                <a:latin typeface="Oswald"/>
                <a:ea typeface="Oswald"/>
                <a:cs typeface="Oswald"/>
                <a:sym typeface="Oswald"/>
              </a:defRPr>
            </a:lvl1pPr>
            <a:lvl2pPr lvl="1" algn="ctr">
              <a:lnSpc>
                <a:spcPct val="90000"/>
              </a:lnSpc>
              <a:spcBef>
                <a:spcPts val="400"/>
              </a:spcBef>
              <a:spcAft>
                <a:spcPts val="0"/>
              </a:spcAft>
              <a:buClr>
                <a:srgbClr val="000000"/>
              </a:buClr>
              <a:buSzPts val="1500"/>
              <a:buNone/>
              <a:defRPr sz="1500"/>
            </a:lvl2pPr>
            <a:lvl3pPr lvl="2" algn="ctr">
              <a:lnSpc>
                <a:spcPct val="90000"/>
              </a:lnSpc>
              <a:spcBef>
                <a:spcPts val="400"/>
              </a:spcBef>
              <a:spcAft>
                <a:spcPts val="0"/>
              </a:spcAft>
              <a:buClr>
                <a:srgbClr val="000000"/>
              </a:buClr>
              <a:buSzPts val="1400"/>
              <a:buNone/>
              <a:defRPr sz="1400"/>
            </a:lvl3pPr>
            <a:lvl4pPr lvl="3" algn="ctr">
              <a:lnSpc>
                <a:spcPct val="90000"/>
              </a:lnSpc>
              <a:spcBef>
                <a:spcPts val="400"/>
              </a:spcBef>
              <a:spcAft>
                <a:spcPts val="0"/>
              </a:spcAft>
              <a:buClr>
                <a:srgbClr val="000000"/>
              </a:buClr>
              <a:buSzPts val="1200"/>
              <a:buNone/>
              <a:defRPr sz="1200"/>
            </a:lvl4pPr>
            <a:lvl5pPr lvl="4" algn="ctr">
              <a:lnSpc>
                <a:spcPct val="90000"/>
              </a:lnSpc>
              <a:spcBef>
                <a:spcPts val="400"/>
              </a:spcBef>
              <a:spcAft>
                <a:spcPts val="0"/>
              </a:spcAft>
              <a:buClr>
                <a:srgbClr val="000000"/>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9" name="Google Shape;99;p11"/>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11"/>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12"/>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12"/>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12"/>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12"/>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4500"/>
              <a:buFont typeface="Oswal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1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919191"/>
              </a:buClr>
              <a:buSzPts val="1800"/>
              <a:buNone/>
              <a:defRPr sz="1800">
                <a:solidFill>
                  <a:srgbClr val="919191"/>
                </a:solidFill>
              </a:defRPr>
            </a:lvl1pPr>
            <a:lvl2pPr indent="-228600" lvl="1" marL="914400" algn="l">
              <a:lnSpc>
                <a:spcPct val="90000"/>
              </a:lnSpc>
              <a:spcBef>
                <a:spcPts val="400"/>
              </a:spcBef>
              <a:spcAft>
                <a:spcPts val="0"/>
              </a:spcAft>
              <a:buClr>
                <a:srgbClr val="919191"/>
              </a:buClr>
              <a:buSzPts val="1500"/>
              <a:buNone/>
              <a:defRPr sz="1500">
                <a:solidFill>
                  <a:srgbClr val="919191"/>
                </a:solidFill>
              </a:defRPr>
            </a:lvl2pPr>
            <a:lvl3pPr indent="-228600" lvl="2" marL="1371600" algn="l">
              <a:lnSpc>
                <a:spcPct val="90000"/>
              </a:lnSpc>
              <a:spcBef>
                <a:spcPts val="400"/>
              </a:spcBef>
              <a:spcAft>
                <a:spcPts val="0"/>
              </a:spcAft>
              <a:buClr>
                <a:srgbClr val="919191"/>
              </a:buClr>
              <a:buSzPts val="1400"/>
              <a:buNone/>
              <a:defRPr sz="1400">
                <a:solidFill>
                  <a:srgbClr val="919191"/>
                </a:solidFill>
              </a:defRPr>
            </a:lvl3pPr>
            <a:lvl4pPr indent="-228600" lvl="3" marL="1828800" algn="l">
              <a:lnSpc>
                <a:spcPct val="90000"/>
              </a:lnSpc>
              <a:spcBef>
                <a:spcPts val="400"/>
              </a:spcBef>
              <a:spcAft>
                <a:spcPts val="0"/>
              </a:spcAft>
              <a:buClr>
                <a:srgbClr val="919191"/>
              </a:buClr>
              <a:buSzPts val="1200"/>
              <a:buNone/>
              <a:defRPr sz="1200">
                <a:solidFill>
                  <a:srgbClr val="919191"/>
                </a:solidFill>
              </a:defRPr>
            </a:lvl4pPr>
            <a:lvl5pPr indent="-228600" lvl="4" marL="2286000" algn="l">
              <a:lnSpc>
                <a:spcPct val="90000"/>
              </a:lnSpc>
              <a:spcBef>
                <a:spcPts val="400"/>
              </a:spcBef>
              <a:spcAft>
                <a:spcPts val="0"/>
              </a:spcAft>
              <a:buClr>
                <a:srgbClr val="919191"/>
              </a:buClr>
              <a:buSzPts val="1200"/>
              <a:buNone/>
              <a:defRPr sz="1200">
                <a:solidFill>
                  <a:srgbClr val="919191"/>
                </a:solidFill>
              </a:defRPr>
            </a:lvl5pPr>
            <a:lvl6pPr indent="-228600" lvl="5" marL="2743200" algn="l">
              <a:lnSpc>
                <a:spcPct val="90000"/>
              </a:lnSpc>
              <a:spcBef>
                <a:spcPts val="400"/>
              </a:spcBef>
              <a:spcAft>
                <a:spcPts val="0"/>
              </a:spcAft>
              <a:buClr>
                <a:srgbClr val="919191"/>
              </a:buClr>
              <a:buSzPts val="1200"/>
              <a:buNone/>
              <a:defRPr sz="1200">
                <a:solidFill>
                  <a:srgbClr val="919191"/>
                </a:solidFill>
              </a:defRPr>
            </a:lvl6pPr>
            <a:lvl7pPr indent="-228600" lvl="6" marL="3200400" algn="l">
              <a:lnSpc>
                <a:spcPct val="90000"/>
              </a:lnSpc>
              <a:spcBef>
                <a:spcPts val="400"/>
              </a:spcBef>
              <a:spcAft>
                <a:spcPts val="0"/>
              </a:spcAft>
              <a:buClr>
                <a:srgbClr val="919191"/>
              </a:buClr>
              <a:buSzPts val="1200"/>
              <a:buNone/>
              <a:defRPr sz="1200">
                <a:solidFill>
                  <a:srgbClr val="919191"/>
                </a:solidFill>
              </a:defRPr>
            </a:lvl7pPr>
            <a:lvl8pPr indent="-228600" lvl="7" marL="3657600" algn="l">
              <a:lnSpc>
                <a:spcPct val="90000"/>
              </a:lnSpc>
              <a:spcBef>
                <a:spcPts val="400"/>
              </a:spcBef>
              <a:spcAft>
                <a:spcPts val="0"/>
              </a:spcAft>
              <a:buClr>
                <a:srgbClr val="919191"/>
              </a:buClr>
              <a:buSzPts val="1200"/>
              <a:buNone/>
              <a:defRPr sz="1200">
                <a:solidFill>
                  <a:srgbClr val="919191"/>
                </a:solidFill>
              </a:defRPr>
            </a:lvl8pPr>
            <a:lvl9pPr indent="-228600" lvl="8" marL="4114800" algn="l">
              <a:lnSpc>
                <a:spcPct val="90000"/>
              </a:lnSpc>
              <a:spcBef>
                <a:spcPts val="400"/>
              </a:spcBef>
              <a:spcAft>
                <a:spcPts val="0"/>
              </a:spcAft>
              <a:buClr>
                <a:srgbClr val="919191"/>
              </a:buClr>
              <a:buSzPts val="1200"/>
              <a:buNone/>
              <a:defRPr sz="1200">
                <a:solidFill>
                  <a:srgbClr val="919191"/>
                </a:solidFill>
              </a:defRPr>
            </a:lvl9pPr>
          </a:lstStyle>
          <a:p/>
        </p:txBody>
      </p:sp>
      <p:sp>
        <p:nvSpPr>
          <p:cNvPr id="109" name="Google Shape;109;p13"/>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13"/>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14"/>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14"/>
          <p:cNvSpPr txBox="1"/>
          <p:nvPr>
            <p:ph idx="1" type="body"/>
          </p:nvPr>
        </p:nvSpPr>
        <p:spPr>
          <a:xfrm rot="5400000">
            <a:off x="2933701" y="-948928"/>
            <a:ext cx="3276599"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14"/>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5" name="Google Shape;115;p14"/>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14"/>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15"/>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15"/>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15"/>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1" name="Google Shape;121;p15"/>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15"/>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30" name="Shape 130"/>
        <p:cNvGrpSpPr/>
        <p:nvPr/>
      </p:nvGrpSpPr>
      <p:grpSpPr>
        <a:xfrm>
          <a:off x="0" y="0"/>
          <a:ext cx="0" cy="0"/>
          <a:chOff x="0" y="0"/>
          <a:chExt cx="0" cy="0"/>
        </a:xfrm>
      </p:grpSpPr>
      <p:sp>
        <p:nvSpPr>
          <p:cNvPr id="131" name="Google Shape;131;p17"/>
          <p:cNvSpPr txBox="1"/>
          <p:nvPr>
            <p:ph type="title"/>
          </p:nvPr>
        </p:nvSpPr>
        <p:spPr>
          <a:xfrm>
            <a:off x="629841" y="316564"/>
            <a:ext cx="3097530" cy="474151"/>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32" name="Google Shape;132;p17"/>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33" name="Google Shape;133;p17"/>
          <p:cNvSpPr txBox="1"/>
          <p:nvPr>
            <p:ph idx="1" type="body"/>
          </p:nvPr>
        </p:nvSpPr>
        <p:spPr>
          <a:xfrm>
            <a:off x="628649"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17"/>
          <p:cNvSpPr txBox="1"/>
          <p:nvPr>
            <p:ph idx="2" type="body"/>
          </p:nvPr>
        </p:nvSpPr>
        <p:spPr>
          <a:xfrm>
            <a:off x="4735350"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5" name="Google Shape;135;p17"/>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 name="Google Shape;136;p17"/>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7" name="Google Shape;137;p17"/>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38" name="Google Shape;138;p17"/>
          <p:cNvCxnSpPr/>
          <p:nvPr/>
        </p:nvCxnSpPr>
        <p:spPr>
          <a:xfrm>
            <a:off x="628649" y="878059"/>
            <a:ext cx="377880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9" name="Shape 139"/>
        <p:cNvGrpSpPr/>
        <p:nvPr/>
      </p:nvGrpSpPr>
      <p:grpSpPr>
        <a:xfrm>
          <a:off x="0" y="0"/>
          <a:ext cx="0" cy="0"/>
          <a:chOff x="0" y="0"/>
          <a:chExt cx="0" cy="0"/>
        </a:xfrm>
      </p:grpSpPr>
      <p:sp>
        <p:nvSpPr>
          <p:cNvPr id="140" name="Google Shape;140;p18"/>
          <p:cNvSpPr/>
          <p:nvPr>
            <p:ph idx="2" type="pic"/>
          </p:nvPr>
        </p:nvSpPr>
        <p:spPr>
          <a:xfrm>
            <a:off x="0" y="0"/>
            <a:ext cx="9144000" cy="51435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1" name="Shape 141"/>
        <p:cNvGrpSpPr/>
        <p:nvPr/>
      </p:nvGrpSpPr>
      <p:grpSpPr>
        <a:xfrm>
          <a:off x="0" y="0"/>
          <a:ext cx="0" cy="0"/>
          <a:chOff x="0" y="0"/>
          <a:chExt cx="0" cy="0"/>
        </a:xfrm>
      </p:grpSpPr>
      <p:sp>
        <p:nvSpPr>
          <p:cNvPr id="142" name="Google Shape;142;p19"/>
          <p:cNvSpPr txBox="1"/>
          <p:nvPr>
            <p:ph type="title"/>
          </p:nvPr>
        </p:nvSpPr>
        <p:spPr>
          <a:xfrm>
            <a:off x="628649" y="337772"/>
            <a:ext cx="6220558" cy="690929"/>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100"/>
              <a:buFont typeface="Oswald"/>
              <a:buNone/>
              <a:defRPr sz="2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3" name="Google Shape;143;p19"/>
          <p:cNvSpPr txBox="1"/>
          <p:nvPr>
            <p:ph idx="1" type="body"/>
          </p:nvPr>
        </p:nvSpPr>
        <p:spPr>
          <a:xfrm>
            <a:off x="629841" y="1356122"/>
            <a:ext cx="3885009"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19"/>
          <p:cNvSpPr txBox="1"/>
          <p:nvPr>
            <p:ph idx="2" type="body"/>
          </p:nvPr>
        </p:nvSpPr>
        <p:spPr>
          <a:xfrm>
            <a:off x="4629150" y="1356122"/>
            <a:ext cx="3886200"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45" name="Google Shape;145;p19"/>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46" name="Google Shape;146;p19"/>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7" name="Google Shape;147;p19"/>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48" name="Google Shape;148;p19"/>
          <p:cNvCxnSpPr/>
          <p:nvPr/>
        </p:nvCxnSpPr>
        <p:spPr>
          <a:xfrm>
            <a:off x="628650" y="1091565"/>
            <a:ext cx="698862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9" name="Shape 149"/>
        <p:cNvGrpSpPr/>
        <p:nvPr/>
      </p:nvGrpSpPr>
      <p:grpSpPr>
        <a:xfrm>
          <a:off x="0" y="0"/>
          <a:ext cx="0" cy="0"/>
          <a:chOff x="0" y="0"/>
          <a:chExt cx="0" cy="0"/>
        </a:xfrm>
      </p:grpSpPr>
      <p:sp>
        <p:nvSpPr>
          <p:cNvPr id="150" name="Google Shape;150;p20"/>
          <p:cNvSpPr txBox="1"/>
          <p:nvPr>
            <p:ph type="title"/>
          </p:nvPr>
        </p:nvSpPr>
        <p:spPr>
          <a:xfrm>
            <a:off x="629841" y="316564"/>
            <a:ext cx="3097530" cy="474151"/>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51" name="Google Shape;151;p20"/>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52" name="Google Shape;152;p20"/>
          <p:cNvSpPr txBox="1"/>
          <p:nvPr>
            <p:ph idx="1" type="body"/>
          </p:nvPr>
        </p:nvSpPr>
        <p:spPr>
          <a:xfrm>
            <a:off x="628649"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 name="Google Shape;153;p20"/>
          <p:cNvSpPr txBox="1"/>
          <p:nvPr>
            <p:ph idx="2" type="body"/>
          </p:nvPr>
        </p:nvSpPr>
        <p:spPr>
          <a:xfrm>
            <a:off x="4735350"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54" name="Google Shape;154;p20"/>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155" name="Google Shape;155;p20"/>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20"/>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7" name="Google Shape;157;p20"/>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58" name="Google Shape;158;p20"/>
          <p:cNvCxnSpPr/>
          <p:nvPr/>
        </p:nvCxnSpPr>
        <p:spPr>
          <a:xfrm>
            <a:off x="629841" y="1093183"/>
            <a:ext cx="377880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9" name="Shape 159"/>
        <p:cNvGrpSpPr/>
        <p:nvPr/>
      </p:nvGrpSpPr>
      <p:grpSpPr>
        <a:xfrm>
          <a:off x="0" y="0"/>
          <a:ext cx="0" cy="0"/>
          <a:chOff x="0" y="0"/>
          <a:chExt cx="0" cy="0"/>
        </a:xfrm>
      </p:grpSpPr>
      <p:sp>
        <p:nvSpPr>
          <p:cNvPr id="160" name="Google Shape;160;p21"/>
          <p:cNvSpPr txBox="1"/>
          <p:nvPr>
            <p:ph type="title"/>
          </p:nvPr>
        </p:nvSpPr>
        <p:spPr>
          <a:xfrm>
            <a:off x="629841" y="326597"/>
            <a:ext cx="6790290" cy="994172"/>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3300"/>
              <a:buFont typeface="Oswald"/>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1" name="Google Shape;161;p21"/>
          <p:cNvSpPr txBox="1"/>
          <p:nvPr>
            <p:ph idx="1" type="body"/>
          </p:nvPr>
        </p:nvSpPr>
        <p:spPr>
          <a:xfrm>
            <a:off x="629841" y="1545431"/>
            <a:ext cx="3868340" cy="525573"/>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2" name="Google Shape;162;p21"/>
          <p:cNvSpPr txBox="1"/>
          <p:nvPr>
            <p:ph idx="2" type="body"/>
          </p:nvPr>
        </p:nvSpPr>
        <p:spPr>
          <a:xfrm>
            <a:off x="629841" y="2201614"/>
            <a:ext cx="3861689" cy="2440633"/>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3" name="Google Shape;163;p21"/>
          <p:cNvSpPr txBox="1"/>
          <p:nvPr>
            <p:ph idx="3" type="body"/>
          </p:nvPr>
        </p:nvSpPr>
        <p:spPr>
          <a:xfrm>
            <a:off x="4629149" y="1545431"/>
            <a:ext cx="3885010" cy="52557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4" name="Google Shape;164;p21"/>
          <p:cNvSpPr txBox="1"/>
          <p:nvPr>
            <p:ph idx="4" type="body"/>
          </p:nvPr>
        </p:nvSpPr>
        <p:spPr>
          <a:xfrm>
            <a:off x="4629150" y="2188517"/>
            <a:ext cx="3887391" cy="245373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65" name="Google Shape;165;p21"/>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166" name="Google Shape;166;p21"/>
          <p:cNvCxnSpPr/>
          <p:nvPr/>
        </p:nvCxnSpPr>
        <p:spPr>
          <a:xfrm>
            <a:off x="628650"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67" name="Google Shape;167;p21"/>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8" name="Google Shape;168;p21"/>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5" name="Shape 15"/>
        <p:cNvGrpSpPr/>
        <p:nvPr/>
      </p:nvGrpSpPr>
      <p:grpSpPr>
        <a:xfrm>
          <a:off x="0" y="0"/>
          <a:ext cx="0" cy="0"/>
          <a:chOff x="0" y="0"/>
          <a:chExt cx="0" cy="0"/>
        </a:xfrm>
      </p:grpSpPr>
      <p:sp>
        <p:nvSpPr>
          <p:cNvPr id="16" name="Google Shape;16;p3"/>
          <p:cNvSpPr txBox="1"/>
          <p:nvPr>
            <p:ph type="title"/>
          </p:nvPr>
        </p:nvSpPr>
        <p:spPr>
          <a:xfrm>
            <a:off x="629841" y="316564"/>
            <a:ext cx="3097500" cy="4743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7" name="Google Shape;17;p3"/>
          <p:cNvCxnSpPr/>
          <p:nvPr/>
        </p:nvCxnSpPr>
        <p:spPr>
          <a:xfrm>
            <a:off x="628650" y="276225"/>
            <a:ext cx="6988500" cy="0"/>
          </a:xfrm>
          <a:prstGeom prst="straightConnector1">
            <a:avLst/>
          </a:prstGeom>
          <a:noFill/>
          <a:ln cap="flat" cmpd="sng" w="12700">
            <a:solidFill>
              <a:schemeClr val="dk1"/>
            </a:solidFill>
            <a:prstDash val="solid"/>
            <a:miter lim="800000"/>
            <a:headEnd len="sm" w="sm" type="none"/>
            <a:tailEnd len="sm" w="sm" type="none"/>
          </a:ln>
        </p:spPr>
      </p:cxnSp>
      <p:sp>
        <p:nvSpPr>
          <p:cNvPr id="18" name="Google Shape;18;p3"/>
          <p:cNvSpPr txBox="1"/>
          <p:nvPr>
            <p:ph idx="1" type="body"/>
          </p:nvPr>
        </p:nvSpPr>
        <p:spPr>
          <a:xfrm>
            <a:off x="628649" y="1545431"/>
            <a:ext cx="3780000" cy="3044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 name="Google Shape;19;p3"/>
          <p:cNvSpPr txBox="1"/>
          <p:nvPr>
            <p:ph idx="2" type="body"/>
          </p:nvPr>
        </p:nvSpPr>
        <p:spPr>
          <a:xfrm>
            <a:off x="4735350" y="1545431"/>
            <a:ext cx="3780000" cy="3044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 name="Google Shape;20;p3"/>
          <p:cNvSpPr txBox="1"/>
          <p:nvPr>
            <p:ph idx="3" type="body"/>
          </p:nvPr>
        </p:nvSpPr>
        <p:spPr>
          <a:xfrm>
            <a:off x="876232" y="4842416"/>
            <a:ext cx="1047900" cy="1593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 name="Google Shape;21;p3"/>
          <p:cNvSpPr txBox="1"/>
          <p:nvPr>
            <p:ph idx="11" type="ftr"/>
          </p:nvPr>
        </p:nvSpPr>
        <p:spPr>
          <a:xfrm>
            <a:off x="5227134" y="4842416"/>
            <a:ext cx="2768400" cy="1593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3"/>
          <p:cNvSpPr txBox="1"/>
          <p:nvPr>
            <p:ph idx="12" type="sldNum"/>
          </p:nvPr>
        </p:nvSpPr>
        <p:spPr>
          <a:xfrm>
            <a:off x="8062332" y="4897510"/>
            <a:ext cx="453000" cy="1044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23" name="Google Shape;23;p3"/>
          <p:cNvCxnSpPr/>
          <p:nvPr/>
        </p:nvCxnSpPr>
        <p:spPr>
          <a:xfrm>
            <a:off x="628649" y="878059"/>
            <a:ext cx="3778800"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69" name="Shape 169"/>
        <p:cNvGrpSpPr/>
        <p:nvPr/>
      </p:nvGrpSpPr>
      <p:grpSpPr>
        <a:xfrm>
          <a:off x="0" y="0"/>
          <a:ext cx="0" cy="0"/>
          <a:chOff x="0" y="0"/>
          <a:chExt cx="0" cy="0"/>
        </a:xfrm>
      </p:grpSpPr>
      <p:sp>
        <p:nvSpPr>
          <p:cNvPr id="170" name="Google Shape;170;p22"/>
          <p:cNvSpPr txBox="1"/>
          <p:nvPr>
            <p:ph type="title"/>
          </p:nvPr>
        </p:nvSpPr>
        <p:spPr>
          <a:xfrm>
            <a:off x="634858" y="592161"/>
            <a:ext cx="3775450" cy="71029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22"/>
          <p:cNvSpPr txBox="1"/>
          <p:nvPr>
            <p:ph idx="1" type="body"/>
          </p:nvPr>
        </p:nvSpPr>
        <p:spPr>
          <a:xfrm>
            <a:off x="4193930" y="1545431"/>
            <a:ext cx="4320229" cy="2850356"/>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rgbClr val="000000"/>
              </a:buClr>
              <a:buSzPts val="2400"/>
              <a:buChar char="•"/>
              <a:defRPr sz="2400"/>
            </a:lvl1pPr>
            <a:lvl2pPr indent="-361950" lvl="1" marL="914400" algn="l">
              <a:lnSpc>
                <a:spcPct val="90000"/>
              </a:lnSpc>
              <a:spcBef>
                <a:spcPts val="400"/>
              </a:spcBef>
              <a:spcAft>
                <a:spcPts val="0"/>
              </a:spcAft>
              <a:buClr>
                <a:srgbClr val="000000"/>
              </a:buClr>
              <a:buSzPts val="2100"/>
              <a:buChar char="•"/>
              <a:defRPr sz="2100"/>
            </a:lvl2pPr>
            <a:lvl3pPr indent="-342900" lvl="2" marL="1371600" algn="l">
              <a:lnSpc>
                <a:spcPct val="90000"/>
              </a:lnSpc>
              <a:spcBef>
                <a:spcPts val="400"/>
              </a:spcBef>
              <a:spcAft>
                <a:spcPts val="0"/>
              </a:spcAft>
              <a:buClr>
                <a:srgbClr val="000000"/>
              </a:buClr>
              <a:buSzPts val="1800"/>
              <a:buChar char="•"/>
              <a:defRPr sz="1800"/>
            </a:lvl3pPr>
            <a:lvl4pPr indent="-323850" lvl="3" marL="1828800" algn="l">
              <a:lnSpc>
                <a:spcPct val="90000"/>
              </a:lnSpc>
              <a:spcBef>
                <a:spcPts val="400"/>
              </a:spcBef>
              <a:spcAft>
                <a:spcPts val="0"/>
              </a:spcAft>
              <a:buClr>
                <a:srgbClr val="000000"/>
              </a:buClr>
              <a:buSzPts val="1500"/>
              <a:buChar char="•"/>
              <a:defRPr sz="1500"/>
            </a:lvl4pPr>
            <a:lvl5pPr indent="-323850" lvl="4" marL="2286000" algn="l">
              <a:lnSpc>
                <a:spcPct val="90000"/>
              </a:lnSpc>
              <a:spcBef>
                <a:spcPts val="400"/>
              </a:spcBef>
              <a:spcAft>
                <a:spcPts val="0"/>
              </a:spcAft>
              <a:buClr>
                <a:srgbClr val="000000"/>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72" name="Google Shape;172;p22"/>
          <p:cNvSpPr txBox="1"/>
          <p:nvPr>
            <p:ph idx="2" type="body"/>
          </p:nvPr>
        </p:nvSpPr>
        <p:spPr>
          <a:xfrm>
            <a:off x="635416" y="1545431"/>
            <a:ext cx="3257550" cy="285631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cxnSp>
        <p:nvCxnSpPr>
          <p:cNvPr id="173" name="Google Shape;173;p22"/>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74" name="Google Shape;174;p22"/>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175" name="Google Shape;175;p22"/>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176" name="Google Shape;176;p22"/>
          <p:cNvCxnSpPr/>
          <p:nvPr/>
        </p:nvCxnSpPr>
        <p:spPr>
          <a:xfrm flipH="1" rot="10800000">
            <a:off x="629841" y="1361219"/>
            <a:ext cx="3780467" cy="1"/>
          </a:xfrm>
          <a:prstGeom prst="straightConnector1">
            <a:avLst/>
          </a:prstGeom>
          <a:noFill/>
          <a:ln cap="flat" cmpd="sng" w="12700">
            <a:solidFill>
              <a:schemeClr val="dk1"/>
            </a:solidFill>
            <a:prstDash val="solid"/>
            <a:miter lim="800000"/>
            <a:headEnd len="sm" w="sm" type="none"/>
            <a:tailEnd len="sm" w="sm" type="none"/>
          </a:ln>
        </p:spPr>
      </p:cxnSp>
      <p:sp>
        <p:nvSpPr>
          <p:cNvPr id="177" name="Google Shape;177;p22"/>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p22"/>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22"/>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80" name="Shape 180"/>
        <p:cNvGrpSpPr/>
        <p:nvPr/>
      </p:nvGrpSpPr>
      <p:grpSpPr>
        <a:xfrm>
          <a:off x="0" y="0"/>
          <a:ext cx="0" cy="0"/>
          <a:chOff x="0" y="0"/>
          <a:chExt cx="0" cy="0"/>
        </a:xfrm>
      </p:grpSpPr>
      <p:sp>
        <p:nvSpPr>
          <p:cNvPr id="181" name="Google Shape;181;p23"/>
          <p:cNvSpPr txBox="1"/>
          <p:nvPr>
            <p:ph type="title"/>
          </p:nvPr>
        </p:nvSpPr>
        <p:spPr>
          <a:xfrm>
            <a:off x="635416" y="593490"/>
            <a:ext cx="3779999" cy="71485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82" name="Google Shape;182;p23"/>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83" name="Google Shape;183;p23"/>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184" name="Google Shape;184;p23"/>
          <p:cNvCxnSpPr/>
          <p:nvPr/>
        </p:nvCxnSpPr>
        <p:spPr>
          <a:xfrm>
            <a:off x="629841" y="553224"/>
            <a:ext cx="3779999" cy="0"/>
          </a:xfrm>
          <a:prstGeom prst="straightConnector1">
            <a:avLst/>
          </a:prstGeom>
          <a:noFill/>
          <a:ln cap="flat" cmpd="sng" w="12700">
            <a:solidFill>
              <a:schemeClr val="dk1"/>
            </a:solidFill>
            <a:prstDash val="solid"/>
            <a:miter lim="800000"/>
            <a:headEnd len="sm" w="sm" type="none"/>
            <a:tailEnd len="sm" w="sm" type="none"/>
          </a:ln>
        </p:spPr>
      </p:cxnSp>
      <p:cxnSp>
        <p:nvCxnSpPr>
          <p:cNvPr id="185" name="Google Shape;185;p23"/>
          <p:cNvCxnSpPr/>
          <p:nvPr/>
        </p:nvCxnSpPr>
        <p:spPr>
          <a:xfrm>
            <a:off x="629841" y="1361220"/>
            <a:ext cx="3779999" cy="0"/>
          </a:xfrm>
          <a:prstGeom prst="straightConnector1">
            <a:avLst/>
          </a:prstGeom>
          <a:noFill/>
          <a:ln cap="flat" cmpd="sng" w="12700">
            <a:solidFill>
              <a:schemeClr val="dk1"/>
            </a:solidFill>
            <a:prstDash val="solid"/>
            <a:miter lim="800000"/>
            <a:headEnd len="sm" w="sm" type="none"/>
            <a:tailEnd len="sm" w="sm" type="none"/>
          </a:ln>
        </p:spPr>
      </p:cxnSp>
      <p:sp>
        <p:nvSpPr>
          <p:cNvPr id="186" name="Google Shape;186;p23"/>
          <p:cNvSpPr txBox="1"/>
          <p:nvPr>
            <p:ph idx="1" type="body"/>
          </p:nvPr>
        </p:nvSpPr>
        <p:spPr>
          <a:xfrm>
            <a:off x="635416" y="1545431"/>
            <a:ext cx="3780000" cy="30099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p23"/>
          <p:cNvSpPr txBox="1"/>
          <p:nvPr>
            <p:ph idx="2" type="body"/>
          </p:nvPr>
        </p:nvSpPr>
        <p:spPr>
          <a:xfrm>
            <a:off x="4735350" y="1545431"/>
            <a:ext cx="3780000" cy="301109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23"/>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9" name="Google Shape;189;p23"/>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23"/>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91" name="Shape 191"/>
        <p:cNvGrpSpPr/>
        <p:nvPr/>
      </p:nvGrpSpPr>
      <p:grpSpPr>
        <a:xfrm>
          <a:off x="0" y="0"/>
          <a:ext cx="0" cy="0"/>
          <a:chOff x="0" y="0"/>
          <a:chExt cx="0" cy="0"/>
        </a:xfrm>
      </p:grpSpPr>
      <p:sp>
        <p:nvSpPr>
          <p:cNvPr id="192" name="Google Shape;192;p24"/>
          <p:cNvSpPr txBox="1"/>
          <p:nvPr>
            <p:ph type="title"/>
          </p:nvPr>
        </p:nvSpPr>
        <p:spPr>
          <a:xfrm>
            <a:off x="635417" y="588300"/>
            <a:ext cx="3780466" cy="730546"/>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24"/>
          <p:cNvSpPr/>
          <p:nvPr>
            <p:ph idx="2" type="pic"/>
          </p:nvPr>
        </p:nvSpPr>
        <p:spPr>
          <a:xfrm>
            <a:off x="3887391" y="1545431"/>
            <a:ext cx="4629150" cy="2850356"/>
          </a:xfrm>
          <a:prstGeom prst="rect">
            <a:avLst/>
          </a:prstGeom>
          <a:noFill/>
          <a:ln>
            <a:noFill/>
          </a:ln>
        </p:spPr>
      </p:sp>
      <p:sp>
        <p:nvSpPr>
          <p:cNvPr id="194" name="Google Shape;194;p24"/>
          <p:cNvSpPr txBox="1"/>
          <p:nvPr>
            <p:ph idx="1" type="body"/>
          </p:nvPr>
        </p:nvSpPr>
        <p:spPr>
          <a:xfrm>
            <a:off x="635416" y="1545432"/>
            <a:ext cx="2949178" cy="2856309"/>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95" name="Google Shape;195;p24"/>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196" name="Google Shape;196;p24"/>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197" name="Google Shape;197;p24"/>
          <p:cNvCxnSpPr/>
          <p:nvPr/>
        </p:nvCxnSpPr>
        <p:spPr>
          <a:xfrm>
            <a:off x="629841" y="1361220"/>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198" name="Google Shape;198;p24"/>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sp>
        <p:nvSpPr>
          <p:cNvPr id="199" name="Google Shape;199;p24"/>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24"/>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1" name="Google Shape;201;p24"/>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2" name="Shape 202"/>
        <p:cNvGrpSpPr/>
        <p:nvPr/>
      </p:nvGrpSpPr>
      <p:grpSpPr>
        <a:xfrm>
          <a:off x="0" y="0"/>
          <a:ext cx="0" cy="0"/>
          <a:chOff x="0" y="0"/>
          <a:chExt cx="0" cy="0"/>
        </a:xfrm>
      </p:grpSpPr>
      <p:sp>
        <p:nvSpPr>
          <p:cNvPr id="203" name="Google Shape;203;p25"/>
          <p:cNvSpPr txBox="1"/>
          <p:nvPr>
            <p:ph type="title"/>
          </p:nvPr>
        </p:nvSpPr>
        <p:spPr>
          <a:xfrm>
            <a:off x="631869" y="343130"/>
            <a:ext cx="6825343" cy="908788"/>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204" name="Google Shape;204;p25"/>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205" name="Google Shape;205;p25"/>
          <p:cNvCxnSpPr/>
          <p:nvPr/>
        </p:nvCxnSpPr>
        <p:spPr>
          <a:xfrm>
            <a:off x="629841"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206" name="Google Shape;206;p25"/>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7" name="Google Shape;207;p25"/>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8" name="Shape 208"/>
        <p:cNvGrpSpPr/>
        <p:nvPr/>
      </p:nvGrpSpPr>
      <p:grpSpPr>
        <a:xfrm>
          <a:off x="0" y="0"/>
          <a:ext cx="0" cy="0"/>
          <a:chOff x="0" y="0"/>
          <a:chExt cx="0" cy="0"/>
        </a:xfrm>
      </p:grpSpPr>
      <p:sp>
        <p:nvSpPr>
          <p:cNvPr id="209" name="Google Shape;209;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4100"/>
              <a:buFont typeface="Oswald"/>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0" name="Google Shape;210;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rgbClr val="000000"/>
              </a:buClr>
              <a:buSzPts val="2000"/>
              <a:buNone/>
              <a:defRPr b="1" i="0" sz="2000">
                <a:latin typeface="Oswald"/>
                <a:ea typeface="Oswald"/>
                <a:cs typeface="Oswald"/>
                <a:sym typeface="Oswald"/>
              </a:defRPr>
            </a:lvl1pPr>
            <a:lvl2pPr lvl="1" algn="ctr">
              <a:lnSpc>
                <a:spcPct val="90000"/>
              </a:lnSpc>
              <a:spcBef>
                <a:spcPts val="400"/>
              </a:spcBef>
              <a:spcAft>
                <a:spcPts val="0"/>
              </a:spcAft>
              <a:buClr>
                <a:srgbClr val="000000"/>
              </a:buClr>
              <a:buSzPts val="1500"/>
              <a:buNone/>
              <a:defRPr sz="1500"/>
            </a:lvl2pPr>
            <a:lvl3pPr lvl="2" algn="ctr">
              <a:lnSpc>
                <a:spcPct val="90000"/>
              </a:lnSpc>
              <a:spcBef>
                <a:spcPts val="400"/>
              </a:spcBef>
              <a:spcAft>
                <a:spcPts val="0"/>
              </a:spcAft>
              <a:buClr>
                <a:srgbClr val="000000"/>
              </a:buClr>
              <a:buSzPts val="1400"/>
              <a:buNone/>
              <a:defRPr sz="1400"/>
            </a:lvl3pPr>
            <a:lvl4pPr lvl="3" algn="ctr">
              <a:lnSpc>
                <a:spcPct val="90000"/>
              </a:lnSpc>
              <a:spcBef>
                <a:spcPts val="400"/>
              </a:spcBef>
              <a:spcAft>
                <a:spcPts val="0"/>
              </a:spcAft>
              <a:buClr>
                <a:srgbClr val="000000"/>
              </a:buClr>
              <a:buSzPts val="1200"/>
              <a:buNone/>
              <a:defRPr sz="1200"/>
            </a:lvl4pPr>
            <a:lvl5pPr lvl="4" algn="ctr">
              <a:lnSpc>
                <a:spcPct val="90000"/>
              </a:lnSpc>
              <a:spcBef>
                <a:spcPts val="400"/>
              </a:spcBef>
              <a:spcAft>
                <a:spcPts val="0"/>
              </a:spcAft>
              <a:buClr>
                <a:srgbClr val="000000"/>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1" name="Google Shape;211;p26"/>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26"/>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3" name="Shape 213"/>
        <p:cNvGrpSpPr/>
        <p:nvPr/>
      </p:nvGrpSpPr>
      <p:grpSpPr>
        <a:xfrm>
          <a:off x="0" y="0"/>
          <a:ext cx="0" cy="0"/>
          <a:chOff x="0" y="0"/>
          <a:chExt cx="0" cy="0"/>
        </a:xfrm>
      </p:grpSpPr>
      <p:sp>
        <p:nvSpPr>
          <p:cNvPr id="214" name="Google Shape;214;p27"/>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5" name="Google Shape;215;p27"/>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p27"/>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27"/>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8" name="Shape 218"/>
        <p:cNvGrpSpPr/>
        <p:nvPr/>
      </p:nvGrpSpPr>
      <p:grpSpPr>
        <a:xfrm>
          <a:off x="0" y="0"/>
          <a:ext cx="0" cy="0"/>
          <a:chOff x="0" y="0"/>
          <a:chExt cx="0" cy="0"/>
        </a:xfrm>
      </p:grpSpPr>
      <p:sp>
        <p:nvSpPr>
          <p:cNvPr id="219" name="Google Shape;219;p2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4500"/>
              <a:buFont typeface="Oswal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0" name="Google Shape;220;p2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919191"/>
              </a:buClr>
              <a:buSzPts val="1800"/>
              <a:buNone/>
              <a:defRPr sz="1800">
                <a:solidFill>
                  <a:srgbClr val="919191"/>
                </a:solidFill>
              </a:defRPr>
            </a:lvl1pPr>
            <a:lvl2pPr indent="-228600" lvl="1" marL="914400" algn="l">
              <a:lnSpc>
                <a:spcPct val="90000"/>
              </a:lnSpc>
              <a:spcBef>
                <a:spcPts val="400"/>
              </a:spcBef>
              <a:spcAft>
                <a:spcPts val="0"/>
              </a:spcAft>
              <a:buClr>
                <a:srgbClr val="919191"/>
              </a:buClr>
              <a:buSzPts val="1500"/>
              <a:buNone/>
              <a:defRPr sz="1500">
                <a:solidFill>
                  <a:srgbClr val="919191"/>
                </a:solidFill>
              </a:defRPr>
            </a:lvl2pPr>
            <a:lvl3pPr indent="-228600" lvl="2" marL="1371600" algn="l">
              <a:lnSpc>
                <a:spcPct val="90000"/>
              </a:lnSpc>
              <a:spcBef>
                <a:spcPts val="400"/>
              </a:spcBef>
              <a:spcAft>
                <a:spcPts val="0"/>
              </a:spcAft>
              <a:buClr>
                <a:srgbClr val="919191"/>
              </a:buClr>
              <a:buSzPts val="1400"/>
              <a:buNone/>
              <a:defRPr sz="1400">
                <a:solidFill>
                  <a:srgbClr val="919191"/>
                </a:solidFill>
              </a:defRPr>
            </a:lvl3pPr>
            <a:lvl4pPr indent="-228600" lvl="3" marL="1828800" algn="l">
              <a:lnSpc>
                <a:spcPct val="90000"/>
              </a:lnSpc>
              <a:spcBef>
                <a:spcPts val="400"/>
              </a:spcBef>
              <a:spcAft>
                <a:spcPts val="0"/>
              </a:spcAft>
              <a:buClr>
                <a:srgbClr val="919191"/>
              </a:buClr>
              <a:buSzPts val="1200"/>
              <a:buNone/>
              <a:defRPr sz="1200">
                <a:solidFill>
                  <a:srgbClr val="919191"/>
                </a:solidFill>
              </a:defRPr>
            </a:lvl4pPr>
            <a:lvl5pPr indent="-228600" lvl="4" marL="2286000" algn="l">
              <a:lnSpc>
                <a:spcPct val="90000"/>
              </a:lnSpc>
              <a:spcBef>
                <a:spcPts val="400"/>
              </a:spcBef>
              <a:spcAft>
                <a:spcPts val="0"/>
              </a:spcAft>
              <a:buClr>
                <a:srgbClr val="919191"/>
              </a:buClr>
              <a:buSzPts val="1200"/>
              <a:buNone/>
              <a:defRPr sz="1200">
                <a:solidFill>
                  <a:srgbClr val="919191"/>
                </a:solidFill>
              </a:defRPr>
            </a:lvl5pPr>
            <a:lvl6pPr indent="-228600" lvl="5" marL="2743200" algn="l">
              <a:lnSpc>
                <a:spcPct val="90000"/>
              </a:lnSpc>
              <a:spcBef>
                <a:spcPts val="400"/>
              </a:spcBef>
              <a:spcAft>
                <a:spcPts val="0"/>
              </a:spcAft>
              <a:buClr>
                <a:srgbClr val="919191"/>
              </a:buClr>
              <a:buSzPts val="1200"/>
              <a:buNone/>
              <a:defRPr sz="1200">
                <a:solidFill>
                  <a:srgbClr val="919191"/>
                </a:solidFill>
              </a:defRPr>
            </a:lvl6pPr>
            <a:lvl7pPr indent="-228600" lvl="6" marL="3200400" algn="l">
              <a:lnSpc>
                <a:spcPct val="90000"/>
              </a:lnSpc>
              <a:spcBef>
                <a:spcPts val="400"/>
              </a:spcBef>
              <a:spcAft>
                <a:spcPts val="0"/>
              </a:spcAft>
              <a:buClr>
                <a:srgbClr val="919191"/>
              </a:buClr>
              <a:buSzPts val="1200"/>
              <a:buNone/>
              <a:defRPr sz="1200">
                <a:solidFill>
                  <a:srgbClr val="919191"/>
                </a:solidFill>
              </a:defRPr>
            </a:lvl7pPr>
            <a:lvl8pPr indent="-228600" lvl="7" marL="3657600" algn="l">
              <a:lnSpc>
                <a:spcPct val="90000"/>
              </a:lnSpc>
              <a:spcBef>
                <a:spcPts val="400"/>
              </a:spcBef>
              <a:spcAft>
                <a:spcPts val="0"/>
              </a:spcAft>
              <a:buClr>
                <a:srgbClr val="919191"/>
              </a:buClr>
              <a:buSzPts val="1200"/>
              <a:buNone/>
              <a:defRPr sz="1200">
                <a:solidFill>
                  <a:srgbClr val="919191"/>
                </a:solidFill>
              </a:defRPr>
            </a:lvl8pPr>
            <a:lvl9pPr indent="-228600" lvl="8" marL="4114800" algn="l">
              <a:lnSpc>
                <a:spcPct val="90000"/>
              </a:lnSpc>
              <a:spcBef>
                <a:spcPts val="400"/>
              </a:spcBef>
              <a:spcAft>
                <a:spcPts val="0"/>
              </a:spcAft>
              <a:buClr>
                <a:srgbClr val="919191"/>
              </a:buClr>
              <a:buSzPts val="1200"/>
              <a:buNone/>
              <a:defRPr sz="1200">
                <a:solidFill>
                  <a:srgbClr val="919191"/>
                </a:solidFill>
              </a:defRPr>
            </a:lvl9pPr>
          </a:lstStyle>
          <a:p/>
        </p:txBody>
      </p:sp>
      <p:sp>
        <p:nvSpPr>
          <p:cNvPr id="221" name="Google Shape;221;p28"/>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2" name="Google Shape;222;p28"/>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3" name="Shape 223"/>
        <p:cNvGrpSpPr/>
        <p:nvPr/>
      </p:nvGrpSpPr>
      <p:grpSpPr>
        <a:xfrm>
          <a:off x="0" y="0"/>
          <a:ext cx="0" cy="0"/>
          <a:chOff x="0" y="0"/>
          <a:chExt cx="0" cy="0"/>
        </a:xfrm>
      </p:grpSpPr>
      <p:sp>
        <p:nvSpPr>
          <p:cNvPr id="224" name="Google Shape;224;p29"/>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29"/>
          <p:cNvSpPr txBox="1"/>
          <p:nvPr>
            <p:ph idx="1" type="body"/>
          </p:nvPr>
        </p:nvSpPr>
        <p:spPr>
          <a:xfrm rot="5400000">
            <a:off x="2933701" y="-948928"/>
            <a:ext cx="3276599"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6" name="Google Shape;226;p29"/>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27" name="Google Shape;227;p29"/>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8" name="Google Shape;228;p29"/>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9" name="Shape 229"/>
        <p:cNvGrpSpPr/>
        <p:nvPr/>
      </p:nvGrpSpPr>
      <p:grpSpPr>
        <a:xfrm>
          <a:off x="0" y="0"/>
          <a:ext cx="0" cy="0"/>
          <a:chOff x="0" y="0"/>
          <a:chExt cx="0" cy="0"/>
        </a:xfrm>
      </p:grpSpPr>
      <p:sp>
        <p:nvSpPr>
          <p:cNvPr id="230" name="Google Shape;230;p30"/>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1" name="Google Shape;231;p30"/>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30"/>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33" name="Google Shape;233;p30"/>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4" name="Google Shape;234;p30"/>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0" name="Shape 240"/>
        <p:cNvGrpSpPr/>
        <p:nvPr/>
      </p:nvGrpSpPr>
      <p:grpSpPr>
        <a:xfrm>
          <a:off x="0" y="0"/>
          <a:ext cx="0" cy="0"/>
          <a:chOff x="0" y="0"/>
          <a:chExt cx="0" cy="0"/>
        </a:xfrm>
      </p:grpSpPr>
      <p:sp>
        <p:nvSpPr>
          <p:cNvPr id="241" name="Google Shape;241;p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42" name="Google Shape;242;p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3" name="Google Shape;24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4"/>
          <p:cNvSpPr txBox="1"/>
          <p:nvPr>
            <p:ph type="title"/>
          </p:nvPr>
        </p:nvSpPr>
        <p:spPr>
          <a:xfrm>
            <a:off x="628649" y="337772"/>
            <a:ext cx="6220558" cy="690929"/>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100"/>
              <a:buFont typeface="Oswald"/>
              <a:buNone/>
              <a:defRPr sz="2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4"/>
          <p:cNvSpPr txBox="1"/>
          <p:nvPr>
            <p:ph idx="1" type="body"/>
          </p:nvPr>
        </p:nvSpPr>
        <p:spPr>
          <a:xfrm>
            <a:off x="629841" y="1356122"/>
            <a:ext cx="3885009"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 name="Google Shape;27;p4"/>
          <p:cNvSpPr txBox="1"/>
          <p:nvPr>
            <p:ph idx="2" type="body"/>
          </p:nvPr>
        </p:nvSpPr>
        <p:spPr>
          <a:xfrm>
            <a:off x="4629150" y="1356122"/>
            <a:ext cx="3886200"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8" name="Google Shape;28;p4"/>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29" name="Google Shape;29;p4"/>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 name="Google Shape;30;p4"/>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31" name="Google Shape;31;p4"/>
          <p:cNvCxnSpPr/>
          <p:nvPr/>
        </p:nvCxnSpPr>
        <p:spPr>
          <a:xfrm>
            <a:off x="628650" y="1091565"/>
            <a:ext cx="698862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4" name="Shape 244"/>
        <p:cNvGrpSpPr/>
        <p:nvPr/>
      </p:nvGrpSpPr>
      <p:grpSpPr>
        <a:xfrm>
          <a:off x="0" y="0"/>
          <a:ext cx="0" cy="0"/>
          <a:chOff x="0" y="0"/>
          <a:chExt cx="0" cy="0"/>
        </a:xfrm>
      </p:grpSpPr>
      <p:sp>
        <p:nvSpPr>
          <p:cNvPr id="245" name="Google Shape;245;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6" name="Google Shape;24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7" name="Shape 247"/>
        <p:cNvGrpSpPr/>
        <p:nvPr/>
      </p:nvGrpSpPr>
      <p:grpSpPr>
        <a:xfrm>
          <a:off x="0" y="0"/>
          <a:ext cx="0" cy="0"/>
          <a:chOff x="0" y="0"/>
          <a:chExt cx="0" cy="0"/>
        </a:xfrm>
      </p:grpSpPr>
      <p:sp>
        <p:nvSpPr>
          <p:cNvPr id="248" name="Google Shape;248;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9" name="Google Shape;249;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0" name="Google Shape;25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1" name="Shape 251"/>
        <p:cNvGrpSpPr/>
        <p:nvPr/>
      </p:nvGrpSpPr>
      <p:grpSpPr>
        <a:xfrm>
          <a:off x="0" y="0"/>
          <a:ext cx="0" cy="0"/>
          <a:chOff x="0" y="0"/>
          <a:chExt cx="0" cy="0"/>
        </a:xfrm>
      </p:grpSpPr>
      <p:sp>
        <p:nvSpPr>
          <p:cNvPr id="252" name="Google Shape;252;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3" name="Google Shape;253;p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4" name="Google Shape;254;p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5" name="Google Shape;25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6" name="Shape 256"/>
        <p:cNvGrpSpPr/>
        <p:nvPr/>
      </p:nvGrpSpPr>
      <p:grpSpPr>
        <a:xfrm>
          <a:off x="0" y="0"/>
          <a:ext cx="0" cy="0"/>
          <a:chOff x="0" y="0"/>
          <a:chExt cx="0" cy="0"/>
        </a:xfrm>
      </p:grpSpPr>
      <p:sp>
        <p:nvSpPr>
          <p:cNvPr id="257" name="Google Shape;257;p3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8" name="Google Shape;25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9" name="Shape 259"/>
        <p:cNvGrpSpPr/>
        <p:nvPr/>
      </p:nvGrpSpPr>
      <p:grpSpPr>
        <a:xfrm>
          <a:off x="0" y="0"/>
          <a:ext cx="0" cy="0"/>
          <a:chOff x="0" y="0"/>
          <a:chExt cx="0" cy="0"/>
        </a:xfrm>
      </p:grpSpPr>
      <p:sp>
        <p:nvSpPr>
          <p:cNvPr id="260" name="Google Shape;260;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61" name="Google Shape;261;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2" name="Google Shape;26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3" name="Shape 263"/>
        <p:cNvGrpSpPr/>
        <p:nvPr/>
      </p:nvGrpSpPr>
      <p:grpSpPr>
        <a:xfrm>
          <a:off x="0" y="0"/>
          <a:ext cx="0" cy="0"/>
          <a:chOff x="0" y="0"/>
          <a:chExt cx="0" cy="0"/>
        </a:xfrm>
      </p:grpSpPr>
      <p:sp>
        <p:nvSpPr>
          <p:cNvPr id="264" name="Google Shape;264;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65" name="Google Shape;265;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6" name="Shape 266"/>
        <p:cNvGrpSpPr/>
        <p:nvPr/>
      </p:nvGrpSpPr>
      <p:grpSpPr>
        <a:xfrm>
          <a:off x="0" y="0"/>
          <a:ext cx="0" cy="0"/>
          <a:chOff x="0" y="0"/>
          <a:chExt cx="0" cy="0"/>
        </a:xfrm>
      </p:grpSpPr>
      <p:sp>
        <p:nvSpPr>
          <p:cNvPr id="267" name="Google Shape;267;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69" name="Google Shape;269;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0" name="Google Shape;270;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1" name="Google Shape;271;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2" name="Shape 272"/>
        <p:cNvGrpSpPr/>
        <p:nvPr/>
      </p:nvGrpSpPr>
      <p:grpSpPr>
        <a:xfrm>
          <a:off x="0" y="0"/>
          <a:ext cx="0" cy="0"/>
          <a:chOff x="0" y="0"/>
          <a:chExt cx="0" cy="0"/>
        </a:xfrm>
      </p:grpSpPr>
      <p:sp>
        <p:nvSpPr>
          <p:cNvPr id="273" name="Google Shape;273;p4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74" name="Google Shape;27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5" name="Shape 275"/>
        <p:cNvGrpSpPr/>
        <p:nvPr/>
      </p:nvGrpSpPr>
      <p:grpSpPr>
        <a:xfrm>
          <a:off x="0" y="0"/>
          <a:ext cx="0" cy="0"/>
          <a:chOff x="0" y="0"/>
          <a:chExt cx="0" cy="0"/>
        </a:xfrm>
      </p:grpSpPr>
      <p:sp>
        <p:nvSpPr>
          <p:cNvPr id="276" name="Google Shape;276;p4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77" name="Google Shape;277;p4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78" name="Google Shape;27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9" name="Shape 279"/>
        <p:cNvGrpSpPr/>
        <p:nvPr/>
      </p:nvGrpSpPr>
      <p:grpSpPr>
        <a:xfrm>
          <a:off x="0" y="0"/>
          <a:ext cx="0" cy="0"/>
          <a:chOff x="0" y="0"/>
          <a:chExt cx="0" cy="0"/>
        </a:xfrm>
      </p:grpSpPr>
      <p:sp>
        <p:nvSpPr>
          <p:cNvPr id="280" name="Google Shape;28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2" name="Shape 32"/>
        <p:cNvGrpSpPr/>
        <p:nvPr/>
      </p:nvGrpSpPr>
      <p:grpSpPr>
        <a:xfrm>
          <a:off x="0" y="0"/>
          <a:ext cx="0" cy="0"/>
          <a:chOff x="0" y="0"/>
          <a:chExt cx="0" cy="0"/>
        </a:xfrm>
      </p:grpSpPr>
      <p:sp>
        <p:nvSpPr>
          <p:cNvPr id="33" name="Google Shape;33;p5"/>
          <p:cNvSpPr txBox="1"/>
          <p:nvPr>
            <p:ph type="title"/>
          </p:nvPr>
        </p:nvSpPr>
        <p:spPr>
          <a:xfrm>
            <a:off x="628650" y="572734"/>
            <a:ext cx="3097530" cy="474151"/>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34" name="Google Shape;34;p5"/>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35" name="Google Shape;35;p5"/>
          <p:cNvSpPr txBox="1"/>
          <p:nvPr/>
        </p:nvSpPr>
        <p:spPr>
          <a:xfrm>
            <a:off x="629841" y="276225"/>
            <a:ext cx="1402346" cy="253916"/>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36" name="Google Shape;36;p5"/>
          <p:cNvCxnSpPr/>
          <p:nvPr/>
        </p:nvCxnSpPr>
        <p:spPr>
          <a:xfrm>
            <a:off x="629841" y="491203"/>
            <a:ext cx="3778808" cy="0"/>
          </a:xfrm>
          <a:prstGeom prst="straightConnector1">
            <a:avLst/>
          </a:prstGeom>
          <a:noFill/>
          <a:ln cap="flat" cmpd="sng" w="12700">
            <a:solidFill>
              <a:schemeClr val="dk1"/>
            </a:solidFill>
            <a:prstDash val="solid"/>
            <a:miter lim="800000"/>
            <a:headEnd len="sm" w="sm" type="none"/>
            <a:tailEnd len="sm" w="sm" type="none"/>
          </a:ln>
        </p:spPr>
      </p:cxnSp>
      <p:sp>
        <p:nvSpPr>
          <p:cNvPr id="37" name="Google Shape;37;p5"/>
          <p:cNvSpPr txBox="1"/>
          <p:nvPr>
            <p:ph idx="1" type="body"/>
          </p:nvPr>
        </p:nvSpPr>
        <p:spPr>
          <a:xfrm>
            <a:off x="628649"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5"/>
          <p:cNvSpPr txBox="1"/>
          <p:nvPr>
            <p:ph idx="2" type="body"/>
          </p:nvPr>
        </p:nvSpPr>
        <p:spPr>
          <a:xfrm>
            <a:off x="4735350"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9" name="Google Shape;39;p5"/>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40" name="Google Shape;40;p5"/>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5"/>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5"/>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43" name="Google Shape;43;p5"/>
          <p:cNvCxnSpPr/>
          <p:nvPr/>
        </p:nvCxnSpPr>
        <p:spPr>
          <a:xfrm>
            <a:off x="629841" y="1093183"/>
            <a:ext cx="377880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
          <p:cNvSpPr txBox="1"/>
          <p:nvPr>
            <p:ph type="title"/>
          </p:nvPr>
        </p:nvSpPr>
        <p:spPr>
          <a:xfrm>
            <a:off x="629841" y="326597"/>
            <a:ext cx="6790290" cy="994172"/>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3300"/>
              <a:buFont typeface="Oswald"/>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6"/>
          <p:cNvSpPr txBox="1"/>
          <p:nvPr>
            <p:ph idx="1" type="body"/>
          </p:nvPr>
        </p:nvSpPr>
        <p:spPr>
          <a:xfrm>
            <a:off x="629841" y="1545431"/>
            <a:ext cx="3868340" cy="525573"/>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7" name="Google Shape;47;p6"/>
          <p:cNvSpPr txBox="1"/>
          <p:nvPr>
            <p:ph idx="2" type="body"/>
          </p:nvPr>
        </p:nvSpPr>
        <p:spPr>
          <a:xfrm>
            <a:off x="629841" y="2201614"/>
            <a:ext cx="3861689" cy="2440633"/>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 name="Google Shape;48;p6"/>
          <p:cNvSpPr txBox="1"/>
          <p:nvPr>
            <p:ph idx="3" type="body"/>
          </p:nvPr>
        </p:nvSpPr>
        <p:spPr>
          <a:xfrm>
            <a:off x="4629149" y="1545431"/>
            <a:ext cx="3885010" cy="52557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9" name="Google Shape;49;p6"/>
          <p:cNvSpPr txBox="1"/>
          <p:nvPr>
            <p:ph idx="4" type="body"/>
          </p:nvPr>
        </p:nvSpPr>
        <p:spPr>
          <a:xfrm>
            <a:off x="4629150" y="2188517"/>
            <a:ext cx="3887391" cy="245373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50" name="Google Shape;50;p6"/>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51" name="Google Shape;51;p6"/>
          <p:cNvCxnSpPr/>
          <p:nvPr/>
        </p:nvCxnSpPr>
        <p:spPr>
          <a:xfrm>
            <a:off x="628650"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52" name="Google Shape;52;p6"/>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6"/>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4" name="Shape 54"/>
        <p:cNvGrpSpPr/>
        <p:nvPr/>
      </p:nvGrpSpPr>
      <p:grpSpPr>
        <a:xfrm>
          <a:off x="0" y="0"/>
          <a:ext cx="0" cy="0"/>
          <a:chOff x="0" y="0"/>
          <a:chExt cx="0" cy="0"/>
        </a:xfrm>
      </p:grpSpPr>
      <p:sp>
        <p:nvSpPr>
          <p:cNvPr id="55" name="Google Shape;55;p7"/>
          <p:cNvSpPr txBox="1"/>
          <p:nvPr>
            <p:ph type="title"/>
          </p:nvPr>
        </p:nvSpPr>
        <p:spPr>
          <a:xfrm>
            <a:off x="634858" y="592161"/>
            <a:ext cx="3775450" cy="71029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7"/>
          <p:cNvSpPr txBox="1"/>
          <p:nvPr>
            <p:ph idx="1" type="body"/>
          </p:nvPr>
        </p:nvSpPr>
        <p:spPr>
          <a:xfrm>
            <a:off x="4193930" y="1545431"/>
            <a:ext cx="4320229" cy="2850356"/>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rgbClr val="000000"/>
              </a:buClr>
              <a:buSzPts val="2400"/>
              <a:buChar char="•"/>
              <a:defRPr sz="2400"/>
            </a:lvl1pPr>
            <a:lvl2pPr indent="-361950" lvl="1" marL="914400" algn="l">
              <a:lnSpc>
                <a:spcPct val="90000"/>
              </a:lnSpc>
              <a:spcBef>
                <a:spcPts val="400"/>
              </a:spcBef>
              <a:spcAft>
                <a:spcPts val="0"/>
              </a:spcAft>
              <a:buClr>
                <a:srgbClr val="000000"/>
              </a:buClr>
              <a:buSzPts val="2100"/>
              <a:buChar char="•"/>
              <a:defRPr sz="2100"/>
            </a:lvl2pPr>
            <a:lvl3pPr indent="-342900" lvl="2" marL="1371600" algn="l">
              <a:lnSpc>
                <a:spcPct val="90000"/>
              </a:lnSpc>
              <a:spcBef>
                <a:spcPts val="400"/>
              </a:spcBef>
              <a:spcAft>
                <a:spcPts val="0"/>
              </a:spcAft>
              <a:buClr>
                <a:srgbClr val="000000"/>
              </a:buClr>
              <a:buSzPts val="1800"/>
              <a:buChar char="•"/>
              <a:defRPr sz="1800"/>
            </a:lvl3pPr>
            <a:lvl4pPr indent="-323850" lvl="3" marL="1828800" algn="l">
              <a:lnSpc>
                <a:spcPct val="90000"/>
              </a:lnSpc>
              <a:spcBef>
                <a:spcPts val="400"/>
              </a:spcBef>
              <a:spcAft>
                <a:spcPts val="0"/>
              </a:spcAft>
              <a:buClr>
                <a:srgbClr val="000000"/>
              </a:buClr>
              <a:buSzPts val="1500"/>
              <a:buChar char="•"/>
              <a:defRPr sz="1500"/>
            </a:lvl4pPr>
            <a:lvl5pPr indent="-323850" lvl="4" marL="2286000" algn="l">
              <a:lnSpc>
                <a:spcPct val="90000"/>
              </a:lnSpc>
              <a:spcBef>
                <a:spcPts val="400"/>
              </a:spcBef>
              <a:spcAft>
                <a:spcPts val="0"/>
              </a:spcAft>
              <a:buClr>
                <a:srgbClr val="000000"/>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7" name="Google Shape;57;p7"/>
          <p:cNvSpPr txBox="1"/>
          <p:nvPr>
            <p:ph idx="2" type="body"/>
          </p:nvPr>
        </p:nvSpPr>
        <p:spPr>
          <a:xfrm>
            <a:off x="635416" y="1545431"/>
            <a:ext cx="3257550" cy="285631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cxnSp>
        <p:nvCxnSpPr>
          <p:cNvPr id="58" name="Google Shape;58;p7"/>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59" name="Google Shape;59;p7"/>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60" name="Google Shape;60;p7"/>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61" name="Google Shape;61;p7"/>
          <p:cNvCxnSpPr/>
          <p:nvPr/>
        </p:nvCxnSpPr>
        <p:spPr>
          <a:xfrm flipH="1" rot="10800000">
            <a:off x="629841" y="1361219"/>
            <a:ext cx="3780467" cy="1"/>
          </a:xfrm>
          <a:prstGeom prst="straightConnector1">
            <a:avLst/>
          </a:prstGeom>
          <a:noFill/>
          <a:ln cap="flat" cmpd="sng" w="12700">
            <a:solidFill>
              <a:schemeClr val="dk1"/>
            </a:solidFill>
            <a:prstDash val="solid"/>
            <a:miter lim="800000"/>
            <a:headEnd len="sm" w="sm" type="none"/>
            <a:tailEnd len="sm" w="sm" type="none"/>
          </a:ln>
        </p:spPr>
      </p:cxnSp>
      <p:pic>
        <p:nvPicPr>
          <p:cNvPr id="62" name="Google Shape;62;p7"/>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63" name="Google Shape;63;p7"/>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 name="Google Shape;64;p7"/>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7"/>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6" name="Shape 66"/>
        <p:cNvGrpSpPr/>
        <p:nvPr/>
      </p:nvGrpSpPr>
      <p:grpSpPr>
        <a:xfrm>
          <a:off x="0" y="0"/>
          <a:ext cx="0" cy="0"/>
          <a:chOff x="0" y="0"/>
          <a:chExt cx="0" cy="0"/>
        </a:xfrm>
      </p:grpSpPr>
      <p:sp>
        <p:nvSpPr>
          <p:cNvPr id="67" name="Google Shape;67;p8"/>
          <p:cNvSpPr txBox="1"/>
          <p:nvPr>
            <p:ph type="title"/>
          </p:nvPr>
        </p:nvSpPr>
        <p:spPr>
          <a:xfrm>
            <a:off x="635416" y="593490"/>
            <a:ext cx="3779999" cy="71485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68" name="Google Shape;68;p8"/>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69" name="Google Shape;69;p8"/>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70" name="Google Shape;70;p8"/>
          <p:cNvCxnSpPr/>
          <p:nvPr/>
        </p:nvCxnSpPr>
        <p:spPr>
          <a:xfrm>
            <a:off x="629841" y="553224"/>
            <a:ext cx="3779999" cy="0"/>
          </a:xfrm>
          <a:prstGeom prst="straightConnector1">
            <a:avLst/>
          </a:prstGeom>
          <a:noFill/>
          <a:ln cap="flat" cmpd="sng" w="12700">
            <a:solidFill>
              <a:schemeClr val="dk1"/>
            </a:solidFill>
            <a:prstDash val="solid"/>
            <a:miter lim="800000"/>
            <a:headEnd len="sm" w="sm" type="none"/>
            <a:tailEnd len="sm" w="sm" type="none"/>
          </a:ln>
        </p:spPr>
      </p:cxnSp>
      <p:cxnSp>
        <p:nvCxnSpPr>
          <p:cNvPr id="71" name="Google Shape;71;p8"/>
          <p:cNvCxnSpPr/>
          <p:nvPr/>
        </p:nvCxnSpPr>
        <p:spPr>
          <a:xfrm>
            <a:off x="629841" y="1361220"/>
            <a:ext cx="3779999" cy="0"/>
          </a:xfrm>
          <a:prstGeom prst="straightConnector1">
            <a:avLst/>
          </a:prstGeom>
          <a:noFill/>
          <a:ln cap="flat" cmpd="sng" w="12700">
            <a:solidFill>
              <a:schemeClr val="dk1"/>
            </a:solidFill>
            <a:prstDash val="solid"/>
            <a:miter lim="800000"/>
            <a:headEnd len="sm" w="sm" type="none"/>
            <a:tailEnd len="sm" w="sm" type="none"/>
          </a:ln>
        </p:spPr>
      </p:cxnSp>
      <p:sp>
        <p:nvSpPr>
          <p:cNvPr id="72" name="Google Shape;72;p8"/>
          <p:cNvSpPr txBox="1"/>
          <p:nvPr>
            <p:ph idx="1" type="body"/>
          </p:nvPr>
        </p:nvSpPr>
        <p:spPr>
          <a:xfrm>
            <a:off x="635416" y="1545431"/>
            <a:ext cx="3780000" cy="30099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 name="Google Shape;73;p8"/>
          <p:cNvSpPr txBox="1"/>
          <p:nvPr>
            <p:ph idx="2" type="body"/>
          </p:nvPr>
        </p:nvSpPr>
        <p:spPr>
          <a:xfrm>
            <a:off x="4735350" y="1545431"/>
            <a:ext cx="3780000" cy="301109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8"/>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5" name="Google Shape;75;p8"/>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76" name="Google Shape;76;p8"/>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8"/>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8" name="Shape 78"/>
        <p:cNvGrpSpPr/>
        <p:nvPr/>
      </p:nvGrpSpPr>
      <p:grpSpPr>
        <a:xfrm>
          <a:off x="0" y="0"/>
          <a:ext cx="0" cy="0"/>
          <a:chOff x="0" y="0"/>
          <a:chExt cx="0" cy="0"/>
        </a:xfrm>
      </p:grpSpPr>
      <p:sp>
        <p:nvSpPr>
          <p:cNvPr id="79" name="Google Shape;79;p9"/>
          <p:cNvSpPr txBox="1"/>
          <p:nvPr>
            <p:ph type="title"/>
          </p:nvPr>
        </p:nvSpPr>
        <p:spPr>
          <a:xfrm>
            <a:off x="635417" y="588300"/>
            <a:ext cx="3780466" cy="730546"/>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9"/>
          <p:cNvSpPr/>
          <p:nvPr>
            <p:ph idx="2" type="pic"/>
          </p:nvPr>
        </p:nvSpPr>
        <p:spPr>
          <a:xfrm>
            <a:off x="3887391" y="1545431"/>
            <a:ext cx="4629150" cy="2850356"/>
          </a:xfrm>
          <a:prstGeom prst="rect">
            <a:avLst/>
          </a:prstGeom>
          <a:noFill/>
          <a:ln>
            <a:noFill/>
          </a:ln>
        </p:spPr>
      </p:sp>
      <p:sp>
        <p:nvSpPr>
          <p:cNvPr id="81" name="Google Shape;81;p9"/>
          <p:cNvSpPr txBox="1"/>
          <p:nvPr>
            <p:ph idx="1" type="body"/>
          </p:nvPr>
        </p:nvSpPr>
        <p:spPr>
          <a:xfrm>
            <a:off x="635416" y="1545432"/>
            <a:ext cx="2949178" cy="2856309"/>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82" name="Google Shape;82;p9"/>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83" name="Google Shape;83;p9"/>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84" name="Google Shape;84;p9"/>
          <p:cNvCxnSpPr/>
          <p:nvPr/>
        </p:nvCxnSpPr>
        <p:spPr>
          <a:xfrm>
            <a:off x="629841" y="1361220"/>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85" name="Google Shape;85;p9"/>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pic>
        <p:nvPicPr>
          <p:cNvPr id="86" name="Google Shape;86;p9"/>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87" name="Google Shape;87;p9"/>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9"/>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9"/>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0"/>
          <p:cNvSpPr txBox="1"/>
          <p:nvPr>
            <p:ph type="title"/>
          </p:nvPr>
        </p:nvSpPr>
        <p:spPr>
          <a:xfrm>
            <a:off x="631869" y="343130"/>
            <a:ext cx="6825343" cy="908788"/>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92" name="Google Shape;92;p10"/>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93" name="Google Shape;93;p10"/>
          <p:cNvCxnSpPr/>
          <p:nvPr/>
        </p:nvCxnSpPr>
        <p:spPr>
          <a:xfrm>
            <a:off x="629841"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94" name="Google Shape;94;p10"/>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10"/>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image" Target="../media/image3.pn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6"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slideLayout" Target="../slideLayouts/slideLayout39.xml"/><Relationship Id="rId1" Type="http://schemas.openxmlformats.org/officeDocument/2006/relationships/image" Target="../media/image1.png"/><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Oswald"/>
                <a:ea typeface="Oswald"/>
                <a:cs typeface="Oswald"/>
                <a:sym typeface="Oswald"/>
              </a:defRPr>
            </a:lvl1pPr>
            <a:lvl2pPr indent="-342900" lvl="1" marL="914400" marR="0" rtl="0" algn="l">
              <a:lnSpc>
                <a:spcPct val="90000"/>
              </a:lnSpc>
              <a:spcBef>
                <a:spcPts val="400"/>
              </a:spcBef>
              <a:spcAft>
                <a:spcPts val="0"/>
              </a:spcAft>
              <a:buClr>
                <a:srgbClr val="000000"/>
              </a:buClr>
              <a:buSzPts val="1800"/>
              <a:buFont typeface="Arial"/>
              <a:buChar char="•"/>
              <a:defRPr b="0" i="0" sz="1800" u="none" cap="none" strike="noStrike">
                <a:solidFill>
                  <a:srgbClr val="000000"/>
                </a:solidFill>
                <a:latin typeface="Oswald"/>
                <a:ea typeface="Oswald"/>
                <a:cs typeface="Oswald"/>
                <a:sym typeface="Oswald"/>
              </a:defRPr>
            </a:lvl2pPr>
            <a:lvl3pPr indent="-323850" lvl="2" marL="1371600" marR="0" rtl="0" algn="l">
              <a:lnSpc>
                <a:spcPct val="90000"/>
              </a:lnSpc>
              <a:spcBef>
                <a:spcPts val="400"/>
              </a:spcBef>
              <a:spcAft>
                <a:spcPts val="0"/>
              </a:spcAft>
              <a:buClr>
                <a:srgbClr val="000000"/>
              </a:buClr>
              <a:buSzPts val="1500"/>
              <a:buFont typeface="Arial"/>
              <a:buChar char="•"/>
              <a:defRPr b="0" i="0" sz="1500" u="none" cap="none" strike="noStrike">
                <a:solidFill>
                  <a:srgbClr val="000000"/>
                </a:solidFill>
                <a:latin typeface="Oswald"/>
                <a:ea typeface="Oswald"/>
                <a:cs typeface="Oswald"/>
                <a:sym typeface="Oswald"/>
              </a:defRPr>
            </a:lvl3pPr>
            <a:lvl4pPr indent="-317500" lvl="3" marL="18288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4pPr>
            <a:lvl5pPr indent="-317500" lvl="4" marL="22860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7" name="Google Shape;7;p1"/>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8" name="Google Shape;8;p1"/>
          <p:cNvCxnSpPr/>
          <p:nvPr/>
        </p:nvCxnSpPr>
        <p:spPr>
          <a:xfrm>
            <a:off x="629841" y="4752146"/>
            <a:ext cx="7885510" cy="0"/>
          </a:xfrm>
          <a:prstGeom prst="straightConnector1">
            <a:avLst/>
          </a:prstGeom>
          <a:noFill/>
          <a:ln cap="flat" cmpd="sng" w="19050">
            <a:solidFill>
              <a:srgbClr val="000000"/>
            </a:solidFill>
            <a:prstDash val="solid"/>
            <a:miter lim="800000"/>
            <a:headEnd len="sm" w="sm" type="none"/>
            <a:tailEnd len="sm" w="sm" type="none"/>
          </a:ln>
        </p:spPr>
      </p:cxnSp>
      <p:pic>
        <p:nvPicPr>
          <p:cNvPr id="9" name="Google Shape;9;p1"/>
          <p:cNvPicPr preferRelativeResize="0"/>
          <p:nvPr/>
        </p:nvPicPr>
        <p:blipFill rotWithShape="1">
          <a:blip r:embed="rId1">
            <a:alphaModFix/>
          </a:blip>
          <a:srcRect b="0" l="0" r="0" t="0"/>
          <a:stretch/>
        </p:blipFill>
        <p:spPr>
          <a:xfrm>
            <a:off x="7863840" y="230837"/>
            <a:ext cx="697874" cy="883973"/>
          </a:xfrm>
          <a:prstGeom prst="rect">
            <a:avLst/>
          </a:prstGeom>
          <a:noFill/>
          <a:ln>
            <a:noFill/>
          </a:ln>
        </p:spPr>
      </p:pic>
      <p:sp>
        <p:nvSpPr>
          <p:cNvPr id="10" name="Google Shape;10;p1"/>
          <p:cNvSpPr txBox="1"/>
          <p:nvPr>
            <p:ph type="title"/>
          </p:nvPr>
        </p:nvSpPr>
        <p:spPr>
          <a:xfrm>
            <a:off x="628650" y="273844"/>
            <a:ext cx="6564275" cy="823436"/>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00000"/>
              </a:buClr>
              <a:buSzPts val="3300"/>
              <a:buFont typeface="Oswald"/>
              <a:buNone/>
              <a:defRPr b="1" i="0" sz="3300" u="none" cap="none" strike="noStrike">
                <a:solidFill>
                  <a:srgbClr val="000000"/>
                </a:solidFill>
                <a:latin typeface="Oswald"/>
                <a:ea typeface="Oswald"/>
                <a:cs typeface="Oswald"/>
                <a:sym typeface="Oswa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1"/>
          <p:cNvSpPr txBox="1"/>
          <p:nvPr>
            <p:ph idx="11" type="ftr"/>
          </p:nvPr>
        </p:nvSpPr>
        <p:spPr>
          <a:xfrm>
            <a:off x="4898572" y="4897510"/>
            <a:ext cx="3086100" cy="104307"/>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91919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 name="Google Shape;12;p1"/>
          <p:cNvSpPr txBox="1"/>
          <p:nvPr/>
        </p:nvSpPr>
        <p:spPr>
          <a:xfrm>
            <a:off x="5227140" y="4842570"/>
            <a:ext cx="2768400" cy="159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r>
              <a:rPr b="1" i="0" lang="en-GB" sz="800" u="none" cap="none" strike="noStrike">
                <a:solidFill>
                  <a:srgbClr val="666666"/>
                </a:solidFill>
                <a:latin typeface="Oswald"/>
                <a:ea typeface="Oswald"/>
                <a:cs typeface="Oswald"/>
                <a:sym typeface="Oswald"/>
              </a:rPr>
              <a:t>W4R 2021 ACTIVITY: </a:t>
            </a:r>
            <a:r>
              <a:rPr b="1" i="0" lang="en-GB" sz="800" u="none" cap="none" strike="noStrike">
                <a:solidFill>
                  <a:srgbClr val="FF0000"/>
                </a:solidFill>
                <a:latin typeface="Oswald"/>
                <a:ea typeface="Oswald"/>
                <a:cs typeface="Oswald"/>
                <a:sym typeface="Oswald"/>
              </a:rPr>
              <a:t>PEACEFUL PROTEST</a:t>
            </a:r>
            <a:endParaRPr b="1" i="0" sz="800" u="none" cap="none" strike="noStrike">
              <a:solidFill>
                <a:srgbClr val="FF0000"/>
              </a:solidFill>
              <a:latin typeface="Oswald"/>
              <a:ea typeface="Oswald"/>
              <a:cs typeface="Oswald"/>
              <a:sym typeface="Oswa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97">
          <p15:clr>
            <a:srgbClr val="F26B43"/>
          </p15:clr>
        </p15:guide>
        <p15:guide id="2" pos="5363">
          <p15:clr>
            <a:srgbClr val="F26B43"/>
          </p15:clr>
        </p15:guide>
        <p15:guide id="3" orient="horz" pos="174">
          <p15:clr>
            <a:srgbClr val="F26B43"/>
          </p15:clr>
        </p15:guide>
        <p15:guide id="4" orient="horz" pos="3151">
          <p15:clr>
            <a:srgbClr val="F26B43"/>
          </p15:clr>
        </p15:guide>
        <p15:guide id="5" pos="754">
          <p15:clr>
            <a:srgbClr val="F26B43"/>
          </p15:clr>
        </p15:guide>
        <p15:guide id="6" pos="1094">
          <p15:clr>
            <a:srgbClr val="F26B43"/>
          </p15:clr>
        </p15:guide>
        <p15:guide id="7" orient="horz" pos="685">
          <p15:clr>
            <a:srgbClr val="F26B43"/>
          </p15:clr>
        </p15:guide>
        <p15:guide id="8" orient="horz" pos="8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16"/>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Oswald"/>
                <a:ea typeface="Oswald"/>
                <a:cs typeface="Oswald"/>
                <a:sym typeface="Oswald"/>
              </a:defRPr>
            </a:lvl1pPr>
            <a:lvl2pPr indent="-342900" lvl="1" marL="914400" marR="0" rtl="0" algn="l">
              <a:lnSpc>
                <a:spcPct val="90000"/>
              </a:lnSpc>
              <a:spcBef>
                <a:spcPts val="400"/>
              </a:spcBef>
              <a:spcAft>
                <a:spcPts val="0"/>
              </a:spcAft>
              <a:buClr>
                <a:srgbClr val="000000"/>
              </a:buClr>
              <a:buSzPts val="1800"/>
              <a:buFont typeface="Arial"/>
              <a:buChar char="•"/>
              <a:defRPr b="0" i="0" sz="1800" u="none" cap="none" strike="noStrike">
                <a:solidFill>
                  <a:srgbClr val="000000"/>
                </a:solidFill>
                <a:latin typeface="Oswald"/>
                <a:ea typeface="Oswald"/>
                <a:cs typeface="Oswald"/>
                <a:sym typeface="Oswald"/>
              </a:defRPr>
            </a:lvl2pPr>
            <a:lvl3pPr indent="-323850" lvl="2" marL="1371600" marR="0" rtl="0" algn="l">
              <a:lnSpc>
                <a:spcPct val="90000"/>
              </a:lnSpc>
              <a:spcBef>
                <a:spcPts val="400"/>
              </a:spcBef>
              <a:spcAft>
                <a:spcPts val="0"/>
              </a:spcAft>
              <a:buClr>
                <a:srgbClr val="000000"/>
              </a:buClr>
              <a:buSzPts val="1500"/>
              <a:buFont typeface="Arial"/>
              <a:buChar char="•"/>
              <a:defRPr b="0" i="0" sz="1500" u="none" cap="none" strike="noStrike">
                <a:solidFill>
                  <a:srgbClr val="000000"/>
                </a:solidFill>
                <a:latin typeface="Oswald"/>
                <a:ea typeface="Oswald"/>
                <a:cs typeface="Oswald"/>
                <a:sym typeface="Oswald"/>
              </a:defRPr>
            </a:lvl3pPr>
            <a:lvl4pPr indent="-317500" lvl="3" marL="18288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4pPr>
            <a:lvl5pPr indent="-317500" lvl="4" marL="22860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5" name="Google Shape;125;p16"/>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26" name="Google Shape;126;p16"/>
          <p:cNvCxnSpPr/>
          <p:nvPr/>
        </p:nvCxnSpPr>
        <p:spPr>
          <a:xfrm>
            <a:off x="629841" y="4752146"/>
            <a:ext cx="7885510" cy="0"/>
          </a:xfrm>
          <a:prstGeom prst="straightConnector1">
            <a:avLst/>
          </a:prstGeom>
          <a:noFill/>
          <a:ln cap="flat" cmpd="sng" w="19050">
            <a:solidFill>
              <a:srgbClr val="000000"/>
            </a:solidFill>
            <a:prstDash val="solid"/>
            <a:miter lim="800000"/>
            <a:headEnd len="sm" w="sm" type="none"/>
            <a:tailEnd len="sm" w="sm" type="none"/>
          </a:ln>
        </p:spPr>
      </p:cxnSp>
      <p:pic>
        <p:nvPicPr>
          <p:cNvPr id="127" name="Google Shape;127;p16"/>
          <p:cNvPicPr preferRelativeResize="0"/>
          <p:nvPr/>
        </p:nvPicPr>
        <p:blipFill rotWithShape="1">
          <a:blip r:embed="rId1">
            <a:alphaModFix/>
          </a:blip>
          <a:srcRect b="0" l="0" r="0" t="0"/>
          <a:stretch/>
        </p:blipFill>
        <p:spPr>
          <a:xfrm>
            <a:off x="7863840" y="230837"/>
            <a:ext cx="697874" cy="883973"/>
          </a:xfrm>
          <a:prstGeom prst="rect">
            <a:avLst/>
          </a:prstGeom>
          <a:noFill/>
          <a:ln>
            <a:noFill/>
          </a:ln>
        </p:spPr>
      </p:pic>
      <p:sp>
        <p:nvSpPr>
          <p:cNvPr id="128" name="Google Shape;128;p16"/>
          <p:cNvSpPr txBox="1"/>
          <p:nvPr>
            <p:ph type="title"/>
          </p:nvPr>
        </p:nvSpPr>
        <p:spPr>
          <a:xfrm>
            <a:off x="628650" y="273844"/>
            <a:ext cx="6564275" cy="823436"/>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00000"/>
              </a:buClr>
              <a:buSzPts val="3300"/>
              <a:buFont typeface="Oswald"/>
              <a:buNone/>
              <a:defRPr b="1" i="0" sz="3300" u="none" cap="none" strike="noStrike">
                <a:solidFill>
                  <a:srgbClr val="000000"/>
                </a:solidFill>
                <a:latin typeface="Oswald"/>
                <a:ea typeface="Oswald"/>
                <a:cs typeface="Oswald"/>
                <a:sym typeface="Oswa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16"/>
          <p:cNvSpPr txBox="1"/>
          <p:nvPr>
            <p:ph idx="11" type="ftr"/>
          </p:nvPr>
        </p:nvSpPr>
        <p:spPr>
          <a:xfrm>
            <a:off x="4898572" y="4897510"/>
            <a:ext cx="3086100" cy="104307"/>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91919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97">
          <p15:clr>
            <a:srgbClr val="F26B43"/>
          </p15:clr>
        </p15:guide>
        <p15:guide id="2" pos="5363">
          <p15:clr>
            <a:srgbClr val="F26B43"/>
          </p15:clr>
        </p15:guide>
        <p15:guide id="3" orient="horz" pos="174">
          <p15:clr>
            <a:srgbClr val="F26B43"/>
          </p15:clr>
        </p15:guide>
        <p15:guide id="4" orient="horz" pos="3151">
          <p15:clr>
            <a:srgbClr val="F26B43"/>
          </p15:clr>
        </p15:guide>
        <p15:guide id="5" pos="754">
          <p15:clr>
            <a:srgbClr val="F26B43"/>
          </p15:clr>
        </p15:guide>
        <p15:guide id="6" pos="1094">
          <p15:clr>
            <a:srgbClr val="F26B43"/>
          </p15:clr>
        </p15:guide>
        <p15:guide id="7" orient="horz" pos="685">
          <p15:clr>
            <a:srgbClr val="F26B43"/>
          </p15:clr>
        </p15:guide>
        <p15:guide id="8" orient="horz" pos="8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5" name="Shape 235"/>
        <p:cNvGrpSpPr/>
        <p:nvPr/>
      </p:nvGrpSpPr>
      <p:grpSpPr>
        <a:xfrm>
          <a:off x="0" y="0"/>
          <a:ext cx="0" cy="0"/>
          <a:chOff x="0" y="0"/>
          <a:chExt cx="0" cy="0"/>
        </a:xfrm>
      </p:grpSpPr>
      <p:sp>
        <p:nvSpPr>
          <p:cNvPr id="236" name="Google Shape;23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37" name="Google Shape;23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238" name="Google Shape;23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pic>
        <p:nvPicPr>
          <p:cNvPr id="239" name="Google Shape;239;p31"/>
          <p:cNvPicPr preferRelativeResize="0"/>
          <p:nvPr/>
        </p:nvPicPr>
        <p:blipFill rotWithShape="1">
          <a:blip r:embed="rId1">
            <a:alphaModFix/>
          </a:blip>
          <a:srcRect b="0" l="0" r="0" t="0"/>
          <a:stretch/>
        </p:blipFill>
        <p:spPr>
          <a:xfrm>
            <a:off x="7863840" y="230837"/>
            <a:ext cx="697874" cy="88397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www.amnesty.org/writeforrigh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hyperlink" Target="http://www.facebook.com/panusaya.sithijirawattanaku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43"/>
          <p:cNvSpPr txBox="1"/>
          <p:nvPr/>
        </p:nvSpPr>
        <p:spPr>
          <a:xfrm>
            <a:off x="5280050" y="1839475"/>
            <a:ext cx="1638900" cy="636900"/>
          </a:xfrm>
          <a:prstGeom prst="rect">
            <a:avLst/>
          </a:prstGeom>
          <a:solidFill>
            <a:srgbClr val="0B5394"/>
          </a:solidFill>
          <a:ln>
            <a:noFill/>
          </a:ln>
        </p:spPr>
        <p:txBody>
          <a:bodyPr anchorCtr="0" anchor="t" bIns="72000" lIns="144000" spcFirstLastPara="1" rIns="0" wrap="square" tIns="144000">
            <a:spAutoFit/>
          </a:bodyPr>
          <a:lstStyle/>
          <a:p>
            <a:pPr indent="0" lvl="0" marL="0" marR="0" rtl="0" algn="l">
              <a:lnSpc>
                <a:spcPct val="80000"/>
              </a:lnSpc>
              <a:spcBef>
                <a:spcPts val="0"/>
              </a:spcBef>
              <a:spcAft>
                <a:spcPts val="0"/>
              </a:spcAft>
              <a:buClr>
                <a:schemeClr val="dk1"/>
              </a:buClr>
              <a:buSzPts val="1100"/>
              <a:buFont typeface="Arial"/>
              <a:buNone/>
            </a:pPr>
            <a:r>
              <a:rPr lang="en-GB" sz="1700">
                <a:solidFill>
                  <a:srgbClr val="FFFFFF"/>
                </a:solidFill>
                <a:latin typeface="Oswald"/>
                <a:ea typeface="Oswald"/>
                <a:cs typeface="Oswald"/>
                <a:sym typeface="Oswald"/>
              </a:rPr>
              <a:t>RUNG PANUSAYA</a:t>
            </a:r>
            <a:endParaRPr sz="1700">
              <a:solidFill>
                <a:srgbClr val="FFFFFF"/>
              </a:solidFill>
              <a:latin typeface="Oswald"/>
              <a:ea typeface="Oswald"/>
              <a:cs typeface="Oswald"/>
              <a:sym typeface="Oswald"/>
            </a:endParaRPr>
          </a:p>
          <a:p>
            <a:pPr indent="0" lvl="0" marL="0" marR="0" rtl="0" algn="l">
              <a:lnSpc>
                <a:spcPct val="80000"/>
              </a:lnSpc>
              <a:spcBef>
                <a:spcPts val="0"/>
              </a:spcBef>
              <a:spcAft>
                <a:spcPts val="0"/>
              </a:spcAft>
              <a:buClr>
                <a:schemeClr val="dk1"/>
              </a:buClr>
              <a:buSzPts val="1100"/>
              <a:buFont typeface="Arial"/>
              <a:buNone/>
            </a:pPr>
            <a:r>
              <a:rPr lang="en-GB" sz="1700">
                <a:solidFill>
                  <a:srgbClr val="FFFFFF"/>
                </a:solidFill>
                <a:latin typeface="Oswald"/>
                <a:ea typeface="Oswald"/>
                <a:cs typeface="Oswald"/>
                <a:sym typeface="Oswald"/>
              </a:rPr>
              <a:t>THAILAND</a:t>
            </a:r>
            <a:endParaRPr sz="1700">
              <a:solidFill>
                <a:srgbClr val="FFFFFF"/>
              </a:solidFill>
              <a:latin typeface="Oswald"/>
              <a:ea typeface="Oswald"/>
              <a:cs typeface="Oswald"/>
              <a:sym typeface="Oswald"/>
            </a:endParaRPr>
          </a:p>
        </p:txBody>
      </p:sp>
      <p:sp>
        <p:nvSpPr>
          <p:cNvPr id="286" name="Google Shape;286;p43"/>
          <p:cNvSpPr txBox="1"/>
          <p:nvPr/>
        </p:nvSpPr>
        <p:spPr>
          <a:xfrm>
            <a:off x="4710425" y="2476375"/>
            <a:ext cx="4021500" cy="945300"/>
          </a:xfrm>
          <a:prstGeom prst="rect">
            <a:avLst/>
          </a:prstGeom>
          <a:solidFill>
            <a:srgbClr val="980000"/>
          </a:solidFill>
          <a:ln>
            <a:noFill/>
          </a:ln>
        </p:spPr>
        <p:txBody>
          <a:bodyPr anchorCtr="0" anchor="t" bIns="36000" lIns="144000" spcFirstLastPara="1" rIns="72000" wrap="square" tIns="144000">
            <a:spAutoFit/>
          </a:bodyPr>
          <a:lstStyle/>
          <a:p>
            <a:pPr indent="0" lvl="0" marL="0" marR="0" rtl="0" algn="l">
              <a:lnSpc>
                <a:spcPct val="80000"/>
              </a:lnSpc>
              <a:spcBef>
                <a:spcPts val="0"/>
              </a:spcBef>
              <a:spcAft>
                <a:spcPts val="0"/>
              </a:spcAft>
              <a:buClr>
                <a:schemeClr val="dk1"/>
              </a:buClr>
              <a:buSzPts val="1100"/>
              <a:buFont typeface="Arial"/>
              <a:buNone/>
            </a:pPr>
            <a:r>
              <a:rPr lang="en-GB" sz="3100">
                <a:solidFill>
                  <a:schemeClr val="lt1"/>
                </a:solidFill>
                <a:latin typeface="Oswald"/>
                <a:ea typeface="Oswald"/>
                <a:cs typeface="Oswald"/>
                <a:sym typeface="Oswald"/>
              </a:rPr>
              <a:t>FACING A LIFE SENTENCE FOR </a:t>
            </a:r>
            <a:r>
              <a:rPr lang="en-GB" sz="3100">
                <a:solidFill>
                  <a:srgbClr val="FFFF00"/>
                </a:solidFill>
                <a:latin typeface="Oswald"/>
                <a:ea typeface="Oswald"/>
                <a:cs typeface="Oswald"/>
                <a:sym typeface="Oswald"/>
              </a:rPr>
              <a:t>PEACEFUL PROTESTS</a:t>
            </a:r>
            <a:endParaRPr sz="3100">
              <a:solidFill>
                <a:srgbClr val="FF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2"/>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74" name="Google Shape;374;p52"/>
          <p:cNvSpPr txBox="1"/>
          <p:nvPr/>
        </p:nvSpPr>
        <p:spPr>
          <a:xfrm>
            <a:off x="630000" y="1087450"/>
            <a:ext cx="7884000" cy="409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Why do you think people protested in the ways they did?</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Oswald"/>
                <a:ea typeface="Oswald"/>
                <a:cs typeface="Oswald"/>
                <a:sym typeface="Oswald"/>
              </a:rPr>
              <a:t>&gt;</a:t>
            </a:r>
            <a:r>
              <a:rPr b="0" i="0" lang="en-GB" sz="2300" u="none" cap="none" strike="noStrike">
                <a:solidFill>
                  <a:srgbClr val="000000"/>
                </a:solidFill>
                <a:latin typeface="Oswald"/>
                <a:ea typeface="Oswald"/>
                <a:cs typeface="Oswald"/>
                <a:sym typeface="Oswald"/>
              </a:rPr>
              <a:t>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What do the protesters across all the cases have in common?</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Oswald"/>
                <a:ea typeface="Oswald"/>
                <a:cs typeface="Oswald"/>
                <a:sym typeface="Oswald"/>
              </a:rPr>
              <a:t>&gt; </a:t>
            </a:r>
            <a:endParaRPr b="0" i="0" sz="19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375" name="Google Shape;375;p52"/>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EXPLORING THE RIGHT TO PROTEST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3"/>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81" name="Google Shape;381;p53"/>
          <p:cNvSpPr txBox="1"/>
          <p:nvPr/>
        </p:nvSpPr>
        <p:spPr>
          <a:xfrm>
            <a:off x="629850" y="969900"/>
            <a:ext cx="7884000" cy="6663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1" i="0" lang="en-GB" sz="2200" u="none" cap="none" strike="noStrike">
                <a:solidFill>
                  <a:srgbClr val="000000"/>
                </a:solidFill>
                <a:latin typeface="Oswald"/>
                <a:ea typeface="Oswald"/>
                <a:cs typeface="Oswald"/>
                <a:sym typeface="Oswald"/>
              </a:rPr>
              <a:t>The right to freedom of expression</a:t>
            </a:r>
            <a:endParaRPr b="1" i="0" sz="22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200"/>
              <a:buFont typeface="Arial"/>
              <a:buNone/>
            </a:pPr>
            <a:r>
              <a:rPr b="0" i="0" lang="en-GB" sz="2200" u="none" cap="none" strike="noStrike">
                <a:solidFill>
                  <a:srgbClr val="000000"/>
                </a:solidFill>
                <a:highlight>
                  <a:schemeClr val="accent1"/>
                </a:highlight>
                <a:latin typeface="Oswald"/>
                <a:ea typeface="Oswald"/>
                <a:cs typeface="Oswald"/>
                <a:sym typeface="Oswald"/>
              </a:rPr>
              <a:t>Freedom of expression</a:t>
            </a:r>
            <a:r>
              <a:rPr b="0" i="0" lang="en-GB" sz="2200" u="none" cap="none" strike="noStrike">
                <a:solidFill>
                  <a:srgbClr val="000000"/>
                </a:solidFill>
                <a:latin typeface="Oswald"/>
                <a:ea typeface="Oswald"/>
                <a:cs typeface="Oswald"/>
                <a:sym typeface="Oswald"/>
              </a:rPr>
              <a:t> is the right of every individual to hold opinions without interference and to seek, receive and impart information and ideas through any media, regardless of frontiers. Freedom of expression protects your right to hold your own opinions and to express them freely without government interference. This includes the right to express views through public protests or through written materials, media broadcasts and works of art. </a:t>
            </a:r>
            <a:endParaRPr b="0" i="0" sz="22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382" name="Google Shape;382;p53"/>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FREEDOM OF EXPRESSION AND PEACEFUL ASSEMBLY </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4"/>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88" name="Google Shape;388;p54"/>
          <p:cNvSpPr txBox="1"/>
          <p:nvPr/>
        </p:nvSpPr>
        <p:spPr>
          <a:xfrm>
            <a:off x="629850" y="1087450"/>
            <a:ext cx="7949100" cy="353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0" lang="en-GB" sz="2100" u="none" cap="none" strike="noStrike">
                <a:solidFill>
                  <a:srgbClr val="000000"/>
                </a:solidFill>
                <a:latin typeface="Oswald"/>
                <a:ea typeface="Oswald"/>
                <a:cs typeface="Oswald"/>
                <a:sym typeface="Oswald"/>
              </a:rPr>
              <a:t>The right to freedom of peaceful assembly </a:t>
            </a:r>
            <a:endParaRPr b="1"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500"/>
              <a:buFont typeface="Arial"/>
              <a:buNone/>
            </a:pPr>
            <a:r>
              <a:t/>
            </a:r>
            <a:endParaRPr b="1" i="0" sz="500" u="none" cap="none" strike="noStrike">
              <a:solidFill>
                <a:srgbClr val="000000"/>
              </a:solidFill>
              <a:highlight>
                <a:schemeClr val="accent1"/>
              </a:highlight>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rPr b="0" i="0" lang="en-GB" sz="2100" u="none" cap="none" strike="noStrike">
                <a:solidFill>
                  <a:srgbClr val="000000"/>
                </a:solidFill>
                <a:highlight>
                  <a:schemeClr val="accent1"/>
                </a:highlight>
                <a:latin typeface="Oswald"/>
                <a:ea typeface="Oswald"/>
                <a:cs typeface="Oswald"/>
                <a:sym typeface="Oswald"/>
              </a:rPr>
              <a:t>Freedom of peaceful assembly </a:t>
            </a:r>
            <a:r>
              <a:rPr b="0" i="0" lang="en-GB" sz="2100" u="none" cap="none" strike="noStrike">
                <a:solidFill>
                  <a:srgbClr val="000000"/>
                </a:solidFill>
                <a:latin typeface="Oswald"/>
                <a:ea typeface="Oswald"/>
                <a:cs typeface="Oswald"/>
                <a:sym typeface="Oswald"/>
              </a:rPr>
              <a:t>is the right of people to come together in a public place for a common expressive purpose.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rPr b="0" i="0" lang="en-GB" sz="2100" u="none" cap="none" strike="noStrike">
                <a:solidFill>
                  <a:srgbClr val="000000"/>
                </a:solidFill>
                <a:latin typeface="Oswald"/>
                <a:ea typeface="Oswald"/>
                <a:cs typeface="Oswald"/>
                <a:sym typeface="Oswald"/>
              </a:rPr>
              <a:t>The right to peaceful assembly means that someone can gather together with others peacefully without fear of being arrested or harassed by the police.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rPr b="0" i="0" lang="en-GB" sz="2100" u="none" cap="none" strike="noStrike">
                <a:solidFill>
                  <a:srgbClr val="000000"/>
                </a:solidFill>
                <a:latin typeface="Oswald"/>
                <a:ea typeface="Oswald"/>
                <a:cs typeface="Oswald"/>
                <a:sym typeface="Oswald"/>
              </a:rPr>
              <a:t>In fact, the authorities have a positive duty to facilitate peaceful assemblies.</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389" name="Google Shape;389;p54"/>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FREEDOM OF EXPRESSION AND PEACEFUL ASSEMBLY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5"/>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95" name="Google Shape;395;p55"/>
          <p:cNvSpPr txBox="1"/>
          <p:nvPr/>
        </p:nvSpPr>
        <p:spPr>
          <a:xfrm>
            <a:off x="597450" y="1125300"/>
            <a:ext cx="7949100" cy="2892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rPr b="0" i="0" lang="en-GB" sz="2100" u="none" cap="none" strike="noStrike">
                <a:solidFill>
                  <a:srgbClr val="000000"/>
                </a:solidFill>
                <a:highlight>
                  <a:schemeClr val="accent1"/>
                </a:highlight>
                <a:latin typeface="Oswald"/>
                <a:ea typeface="Oswald"/>
                <a:cs typeface="Oswald"/>
                <a:sym typeface="Oswald"/>
              </a:rPr>
              <a:t>The rights to freedom of expression and peaceful assembly</a:t>
            </a:r>
            <a:r>
              <a:rPr b="0" i="0" lang="en-GB" sz="2100" u="none" cap="none" strike="noStrike">
                <a:solidFill>
                  <a:srgbClr val="000000"/>
                </a:solidFill>
                <a:highlight>
                  <a:schemeClr val="lt1"/>
                </a:highlight>
                <a:latin typeface="Oswald"/>
                <a:ea typeface="Oswald"/>
                <a:cs typeface="Oswald"/>
                <a:sym typeface="Oswald"/>
              </a:rPr>
              <a:t> are enshrined in international human rights law, including in the Universal Declaration of Human Rights (UDHR) and the International Covenant on Civil and Political Rights (ICCPR), as well as many national legal systems.</a:t>
            </a:r>
            <a:endParaRPr b="0" i="0" sz="2100" u="none" cap="none" strike="noStrike">
              <a:solidFill>
                <a:srgbClr val="000000"/>
              </a:solidFill>
              <a:highlight>
                <a:schemeClr val="lt1"/>
              </a:highlight>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396" name="Google Shape;396;p55"/>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FREEDOM OF EXPRESSION AND PEACEFUL ASSEMBLY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6"/>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02" name="Google Shape;402;p56"/>
          <p:cNvSpPr txBox="1"/>
          <p:nvPr/>
        </p:nvSpPr>
        <p:spPr>
          <a:xfrm>
            <a:off x="629850" y="893700"/>
            <a:ext cx="8410500" cy="763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0" lang="en-GB" sz="2100" u="none" cap="none" strike="noStrike">
                <a:solidFill>
                  <a:srgbClr val="000000"/>
                </a:solidFill>
                <a:highlight>
                  <a:schemeClr val="accent1"/>
                </a:highlight>
                <a:latin typeface="Oswald"/>
                <a:ea typeface="Oswald"/>
                <a:cs typeface="Oswald"/>
                <a:sym typeface="Oswald"/>
              </a:rPr>
              <a:t>Peaceful assembly in the time of Covid-19</a:t>
            </a:r>
            <a:endParaRPr b="1" i="0" sz="2100" u="none" cap="none" strike="noStrike">
              <a:solidFill>
                <a:srgbClr val="000000"/>
              </a:solidFill>
              <a:highlight>
                <a:schemeClr val="accent1"/>
              </a:highlight>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The right to freedom of peaceful assembly is not an unlimited right. Sometimes governments have a duty to protect other people’s rights or certain public interests, such as public health</a:t>
            </a:r>
            <a:r>
              <a:rPr lang="en-GB" sz="1600">
                <a:latin typeface="Oswald"/>
                <a:ea typeface="Oswald"/>
                <a:cs typeface="Oswald"/>
                <a:sym typeface="Oswald"/>
              </a:rPr>
              <a:t>. </a:t>
            </a:r>
            <a:endParaRPr sz="1600">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t/>
            </a:r>
            <a:endParaRPr sz="600">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However, as a rule, there should be </a:t>
            </a:r>
            <a:r>
              <a:rPr b="1" i="0" lang="en-GB" sz="1600" u="none" cap="none" strike="noStrike">
                <a:solidFill>
                  <a:srgbClr val="000000"/>
                </a:solidFill>
                <a:latin typeface="Oswald"/>
                <a:ea typeface="Oswald"/>
                <a:cs typeface="Oswald"/>
                <a:sym typeface="Oswald"/>
              </a:rPr>
              <a:t>no blanket bans on assemblies</a:t>
            </a:r>
            <a:r>
              <a:rPr b="0" i="0" lang="en-GB" sz="1600" u="none" cap="none" strike="noStrike">
                <a:solidFill>
                  <a:srgbClr val="000000"/>
                </a:solidFill>
                <a:latin typeface="Oswald"/>
                <a:ea typeface="Oswald"/>
                <a:cs typeface="Oswald"/>
                <a:sym typeface="Oswald"/>
              </a:rPr>
              <a:t>. Each assembly should be assessed, and restrictions must be imposed only to the extent necessary and proportionate to achieve a legitimate end. </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5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Oswald"/>
                <a:ea typeface="Oswald"/>
                <a:cs typeface="Oswald"/>
                <a:sym typeface="Oswald"/>
              </a:rPr>
              <a:t>In response to the Covid-19 pandemic: </a:t>
            </a:r>
            <a:endParaRPr b="0" i="0" sz="1700" u="none" cap="none" strike="noStrike">
              <a:solidFill>
                <a:srgbClr val="000000"/>
              </a:solidFill>
              <a:latin typeface="Oswald"/>
              <a:ea typeface="Oswald"/>
              <a:cs typeface="Oswald"/>
              <a:sym typeface="Oswald"/>
            </a:endParaRPr>
          </a:p>
          <a:p>
            <a:pPr indent="-330200" lvl="0" marL="457200" marR="0" rtl="0" algn="l">
              <a:lnSpc>
                <a:spcPct val="115000"/>
              </a:lnSpc>
              <a:spcBef>
                <a:spcPts val="0"/>
              </a:spcBef>
              <a:spcAft>
                <a:spcPts val="0"/>
              </a:spcAft>
              <a:buClr>
                <a:srgbClr val="000000"/>
              </a:buClr>
              <a:buSzPts val="1600"/>
              <a:buFont typeface="Oswald"/>
              <a:buChar char="●"/>
            </a:pPr>
            <a:r>
              <a:rPr b="0" i="0" lang="en-GB" sz="1600" u="none" cap="none" strike="noStrike">
                <a:solidFill>
                  <a:srgbClr val="000000"/>
                </a:solidFill>
                <a:latin typeface="Oswald"/>
                <a:ea typeface="Oswald"/>
                <a:cs typeface="Oswald"/>
                <a:sym typeface="Oswald"/>
              </a:rPr>
              <a:t>Any restriction of assemblies must be based on the objective to protect public health. </a:t>
            </a:r>
            <a:endParaRPr b="0" i="0" sz="1600" u="none" cap="none" strike="noStrike">
              <a:solidFill>
                <a:srgbClr val="000000"/>
              </a:solidFill>
              <a:latin typeface="Oswald"/>
              <a:ea typeface="Oswald"/>
              <a:cs typeface="Oswald"/>
              <a:sym typeface="Oswald"/>
            </a:endParaRPr>
          </a:p>
          <a:p>
            <a:pPr indent="-330200" lvl="0" marL="457200" marR="0" rtl="0" algn="l">
              <a:lnSpc>
                <a:spcPct val="115000"/>
              </a:lnSpc>
              <a:spcBef>
                <a:spcPts val="0"/>
              </a:spcBef>
              <a:spcAft>
                <a:spcPts val="0"/>
              </a:spcAft>
              <a:buClr>
                <a:srgbClr val="000000"/>
              </a:buClr>
              <a:buSzPts val="1600"/>
              <a:buFont typeface="Oswald"/>
              <a:buChar char="●"/>
            </a:pPr>
            <a:r>
              <a:rPr b="0" i="0" lang="en-GB" sz="1600" u="none" cap="none" strike="noStrike">
                <a:solidFill>
                  <a:srgbClr val="000000"/>
                </a:solidFill>
                <a:latin typeface="Oswald"/>
                <a:ea typeface="Oswald"/>
                <a:cs typeface="Oswald"/>
                <a:sym typeface="Oswald"/>
              </a:rPr>
              <a:t>The restriction must be effective in achieving the objective to protect public health. </a:t>
            </a:r>
            <a:endParaRPr b="0" i="0" sz="1600" u="none" cap="none" strike="noStrike">
              <a:solidFill>
                <a:srgbClr val="000000"/>
              </a:solidFill>
              <a:latin typeface="Oswald"/>
              <a:ea typeface="Oswald"/>
              <a:cs typeface="Oswald"/>
              <a:sym typeface="Oswald"/>
            </a:endParaRPr>
          </a:p>
          <a:p>
            <a:pPr indent="-330200" lvl="0" marL="457200" marR="0" rtl="0" algn="l">
              <a:lnSpc>
                <a:spcPct val="115000"/>
              </a:lnSpc>
              <a:spcBef>
                <a:spcPts val="0"/>
              </a:spcBef>
              <a:spcAft>
                <a:spcPts val="0"/>
              </a:spcAft>
              <a:buClr>
                <a:srgbClr val="000000"/>
              </a:buClr>
              <a:buSzPts val="1600"/>
              <a:buFont typeface="Oswald"/>
              <a:buChar char="●"/>
            </a:pPr>
            <a:r>
              <a:rPr b="0" i="0" lang="en-GB" sz="1600" u="none" cap="none" strike="noStrike">
                <a:solidFill>
                  <a:srgbClr val="000000"/>
                </a:solidFill>
                <a:latin typeface="Oswald"/>
                <a:ea typeface="Oswald"/>
                <a:cs typeface="Oswald"/>
                <a:sym typeface="Oswald"/>
              </a:rPr>
              <a:t>Restrictions must be time-limited and regularly reviewed as to their necessity and proportionality. </a:t>
            </a:r>
            <a:endParaRPr b="0" i="0" sz="1600" u="none" cap="none" strike="noStrike">
              <a:solidFill>
                <a:srgbClr val="000000"/>
              </a:solidFill>
              <a:latin typeface="Oswald"/>
              <a:ea typeface="Oswald"/>
              <a:cs typeface="Oswald"/>
              <a:sym typeface="Oswald"/>
            </a:endParaRPr>
          </a:p>
          <a:p>
            <a:pPr indent="-330200" lvl="0" marL="457200" marR="0" rtl="0" algn="l">
              <a:lnSpc>
                <a:spcPct val="115000"/>
              </a:lnSpc>
              <a:spcBef>
                <a:spcPts val="0"/>
              </a:spcBef>
              <a:spcAft>
                <a:spcPts val="0"/>
              </a:spcAft>
              <a:buClr>
                <a:srgbClr val="000000"/>
              </a:buClr>
              <a:buSzPts val="1600"/>
              <a:buFont typeface="Oswald"/>
              <a:buChar char="●"/>
            </a:pPr>
            <a:r>
              <a:rPr b="0" i="0" lang="en-GB" sz="1600" u="none" cap="none" strike="noStrike">
                <a:solidFill>
                  <a:srgbClr val="000000"/>
                </a:solidFill>
                <a:latin typeface="Oswald"/>
                <a:ea typeface="Oswald"/>
                <a:cs typeface="Oswald"/>
                <a:sym typeface="Oswald"/>
              </a:rPr>
              <a:t>If less restrictive measures are available to achieve the same objective, they should be used instead. </a:t>
            </a:r>
            <a:endParaRPr b="0" i="0" sz="1600" u="none" cap="none" strike="noStrike">
              <a:solidFill>
                <a:srgbClr val="000000"/>
              </a:solidFill>
              <a:latin typeface="Oswald"/>
              <a:ea typeface="Oswald"/>
              <a:cs typeface="Oswald"/>
              <a:sym typeface="Oswald"/>
            </a:endParaRPr>
          </a:p>
          <a:p>
            <a:pPr indent="-330200" lvl="0" marL="457200" marR="0" rtl="0" algn="l">
              <a:lnSpc>
                <a:spcPct val="115000"/>
              </a:lnSpc>
              <a:spcBef>
                <a:spcPts val="0"/>
              </a:spcBef>
              <a:spcAft>
                <a:spcPts val="0"/>
              </a:spcAft>
              <a:buClr>
                <a:srgbClr val="000000"/>
              </a:buClr>
              <a:buSzPts val="1600"/>
              <a:buFont typeface="Oswald"/>
              <a:buChar char="●"/>
            </a:pPr>
            <a:r>
              <a:rPr b="0" i="0" lang="en-GB" sz="1600" u="none" cap="none" strike="noStrike">
                <a:solidFill>
                  <a:srgbClr val="000000"/>
                </a:solidFill>
                <a:latin typeface="Oswald"/>
                <a:ea typeface="Oswald"/>
                <a:cs typeface="Oswald"/>
                <a:sym typeface="Oswald"/>
              </a:rPr>
              <a:t>Complete prohibition of a specific assembly must remain the last resort. </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403" name="Google Shape;403;p56"/>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FREEDOM OF EXPRESSION AND PEACEFUL ASSEMBLY </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7"/>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RUNG’S </a:t>
            </a:r>
            <a:endParaRPr sz="1800"/>
          </a:p>
          <a:p>
            <a:pPr indent="0" lvl="0" marL="0" rtl="0" algn="l">
              <a:lnSpc>
                <a:spcPct val="90000"/>
              </a:lnSpc>
              <a:spcBef>
                <a:spcPts val="0"/>
              </a:spcBef>
              <a:spcAft>
                <a:spcPts val="0"/>
              </a:spcAft>
              <a:buSzPts val="1500"/>
              <a:buNone/>
            </a:pPr>
            <a:r>
              <a:rPr lang="en-GB" sz="1800"/>
              <a:t>STORY</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09" name="Google Shape;409;p57"/>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10" name="Google Shape;410;p57"/>
          <p:cNvSpPr txBox="1"/>
          <p:nvPr/>
        </p:nvSpPr>
        <p:spPr>
          <a:xfrm>
            <a:off x="629850" y="990600"/>
            <a:ext cx="7281600" cy="455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Asked to describe herself, Panusaya “Rung” Sithijirawattanakul says she’s “humble and quiet”. The student and amateur violinist was once shy, but today she’s a leading voice in Thailand’s youth democracy movement.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Rung – which means “rainbow” in Thai – became politically active while studying sociology and anthropology at university in the capital, Bangkok. She bravely took part in protests for social and political change throughout 2020. By August, she had become a protest leader. Watched by thousands, Rung called for equality, freedom of expression and – what is a highly sensitive topic in Thailand – the reform of the monarchy. This unprecedented act propelled her onto the national stage and the authorities branded her a troublemaker.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Oswald"/>
                <a:ea typeface="Oswald"/>
                <a:cs typeface="Oswald"/>
                <a:sym typeface="Oswald"/>
              </a:rPr>
              <a:t> </a:t>
            </a:r>
            <a:endParaRPr b="0" i="0" sz="17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8"/>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RUNG’S </a:t>
            </a:r>
            <a:endParaRPr sz="1800"/>
          </a:p>
          <a:p>
            <a:pPr indent="0" lvl="0" marL="0" rtl="0" algn="l">
              <a:lnSpc>
                <a:spcPct val="90000"/>
              </a:lnSpc>
              <a:spcBef>
                <a:spcPts val="0"/>
              </a:spcBef>
              <a:spcAft>
                <a:spcPts val="0"/>
              </a:spcAft>
              <a:buSzPts val="1500"/>
              <a:buNone/>
            </a:pPr>
            <a:r>
              <a:rPr lang="en-GB" sz="1800"/>
              <a:t>STORY</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16" name="Google Shape;416;p58"/>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17" name="Google Shape;417;p58"/>
          <p:cNvSpPr txBox="1"/>
          <p:nvPr/>
        </p:nvSpPr>
        <p:spPr>
          <a:xfrm>
            <a:off x="629850" y="990600"/>
            <a:ext cx="7232700" cy="4285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Rung continued to lead protests for constitutional and social reform. Accused of provoking unrest, she was arrested in March under a lèse-majesté law that outlaws criticism of the monarchy. She was imprisoned for 60 days during which she was diagnosed with Covid-19. The authorities denied her bail six times. In defiance, she went on a 38-day hunger strike and was released on 30 April 2021.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Rung faces dozens of charges against her and, if found guilty, life imprisonment. “Once you step into the prison; you will no longer feel that your humanity is still intact,” she says.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9"/>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SzPts val="1500"/>
              <a:buNone/>
            </a:pPr>
            <a:r>
              <a:rPr lang="en-GB" sz="1800"/>
              <a:t>RUNG’S STORY</a:t>
            </a:r>
            <a:endParaRPr sz="1800"/>
          </a:p>
          <a:p>
            <a:pPr indent="0" lvl="0" marL="0" rtl="0" algn="l">
              <a:lnSpc>
                <a:spcPct val="90000"/>
              </a:lnSpc>
              <a:spcBef>
                <a:spcPts val="0"/>
              </a:spcBef>
              <a:spcAft>
                <a:spcPts val="0"/>
              </a:spcAft>
              <a:buClr>
                <a:srgbClr val="000000"/>
              </a:buClr>
              <a:buSzPts val="2800"/>
              <a:buFont typeface="Oswald"/>
              <a:buNone/>
            </a:pPr>
            <a:r>
              <a:rPr lang="en-GB" sz="1800"/>
              <a:t>-REACTION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23" name="Google Shape;423;p59"/>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24" name="Google Shape;424;p59"/>
          <p:cNvSpPr txBox="1"/>
          <p:nvPr/>
        </p:nvSpPr>
        <p:spPr>
          <a:xfrm>
            <a:off x="628650" y="1023875"/>
            <a:ext cx="4869000" cy="3515400"/>
          </a:xfrm>
          <a:prstGeom prst="rect">
            <a:avLst/>
          </a:prstGeom>
          <a:noFill/>
          <a:ln>
            <a:noFill/>
          </a:ln>
        </p:spPr>
        <p:txBody>
          <a:bodyPr anchorCtr="0" anchor="t" bIns="34275" lIns="68375" spcFirstLastPara="1" rIns="683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Why is Rung protesting? </a:t>
            </a:r>
            <a:endParaRPr b="0" i="0" sz="18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What are her demands? </a:t>
            </a:r>
            <a:endParaRPr b="0" i="0" sz="18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a:p>
            <a:pPr indent="-37599" lvl="0" marL="170949" marR="0" rtl="0" algn="l">
              <a:lnSpc>
                <a:spcPct val="90000"/>
              </a:lnSpc>
              <a:spcBef>
                <a:spcPts val="75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p:txBody>
      </p:sp>
      <p:sp>
        <p:nvSpPr>
          <p:cNvPr id="425" name="Google Shape;425;p59"/>
          <p:cNvSpPr txBox="1"/>
          <p:nvPr/>
        </p:nvSpPr>
        <p:spPr>
          <a:xfrm>
            <a:off x="571325" y="1708250"/>
            <a:ext cx="3713700" cy="282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&gt;&gt;</a:t>
            </a:r>
            <a:endParaRPr b="0" i="0" sz="1400" u="none" cap="none" strike="noStrike">
              <a:solidFill>
                <a:srgbClr val="000000"/>
              </a:solidFill>
              <a:latin typeface="Arial"/>
              <a:ea typeface="Arial"/>
              <a:cs typeface="Arial"/>
              <a:sym typeface="Arial"/>
            </a:endParaRPr>
          </a:p>
        </p:txBody>
      </p:sp>
      <p:cxnSp>
        <p:nvCxnSpPr>
          <p:cNvPr id="426" name="Google Shape;426;p59"/>
          <p:cNvCxnSpPr/>
          <p:nvPr/>
        </p:nvCxnSpPr>
        <p:spPr>
          <a:xfrm>
            <a:off x="656357" y="1700450"/>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27" name="Google Shape;427;p59"/>
          <p:cNvCxnSpPr/>
          <p:nvPr/>
        </p:nvCxnSpPr>
        <p:spPr>
          <a:xfrm>
            <a:off x="656357" y="4543125"/>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28" name="Google Shape;428;p59"/>
          <p:cNvCxnSpPr/>
          <p:nvPr/>
        </p:nvCxnSpPr>
        <p:spPr>
          <a:xfrm>
            <a:off x="4794207" y="4543125"/>
            <a:ext cx="3696900" cy="7800"/>
          </a:xfrm>
          <a:prstGeom prst="straightConnector1">
            <a:avLst/>
          </a:prstGeom>
          <a:noFill/>
          <a:ln cap="flat" cmpd="sng" w="9525">
            <a:solidFill>
              <a:srgbClr val="666666"/>
            </a:solidFill>
            <a:prstDash val="solid"/>
            <a:round/>
            <a:headEnd len="sm" w="sm" type="none"/>
            <a:tailEnd len="sm" w="sm" type="none"/>
          </a:ln>
        </p:spPr>
      </p:cxnSp>
      <p:sp>
        <p:nvSpPr>
          <p:cNvPr id="429" name="Google Shape;429;p59"/>
          <p:cNvSpPr txBox="1"/>
          <p:nvPr/>
        </p:nvSpPr>
        <p:spPr>
          <a:xfrm>
            <a:off x="4837850" y="12772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Oswald"/>
                <a:ea typeface="Oswald"/>
                <a:cs typeface="Oswald"/>
                <a:sym typeface="Oswald"/>
              </a:rPr>
              <a:t>Who is she protesting for?</a:t>
            </a:r>
            <a:endParaRPr sz="1800">
              <a:latin typeface="Oswald"/>
              <a:ea typeface="Oswald"/>
              <a:cs typeface="Oswald"/>
              <a:sym typeface="Oswald"/>
            </a:endParaRPr>
          </a:p>
        </p:txBody>
      </p:sp>
      <p:cxnSp>
        <p:nvCxnSpPr>
          <p:cNvPr id="430" name="Google Shape;430;p59"/>
          <p:cNvCxnSpPr/>
          <p:nvPr/>
        </p:nvCxnSpPr>
        <p:spPr>
          <a:xfrm>
            <a:off x="656357" y="1700450"/>
            <a:ext cx="3696900" cy="7800"/>
          </a:xfrm>
          <a:prstGeom prst="straightConnector1">
            <a:avLst/>
          </a:prstGeom>
          <a:noFill/>
          <a:ln cap="flat" cmpd="sng" w="9525">
            <a:solidFill>
              <a:srgbClr val="666666"/>
            </a:solidFill>
            <a:prstDash val="solid"/>
            <a:round/>
            <a:headEnd len="sm" w="sm" type="none"/>
            <a:tailEnd len="sm" w="sm" type="none"/>
          </a:ln>
        </p:spPr>
      </p:cxnSp>
      <p:sp>
        <p:nvSpPr>
          <p:cNvPr id="431" name="Google Shape;431;p59"/>
          <p:cNvSpPr txBox="1"/>
          <p:nvPr/>
        </p:nvSpPr>
        <p:spPr>
          <a:xfrm>
            <a:off x="4762325" y="1708250"/>
            <a:ext cx="3713700" cy="282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&gt;&gt;</a:t>
            </a:r>
            <a:endParaRPr b="0" i="0" sz="1400" u="none" cap="none" strike="noStrike">
              <a:solidFill>
                <a:srgbClr val="000000"/>
              </a:solidFill>
              <a:latin typeface="Arial"/>
              <a:ea typeface="Arial"/>
              <a:cs typeface="Arial"/>
              <a:sym typeface="Arial"/>
            </a:endParaRPr>
          </a:p>
        </p:txBody>
      </p:sp>
      <p:cxnSp>
        <p:nvCxnSpPr>
          <p:cNvPr id="432" name="Google Shape;432;p59"/>
          <p:cNvCxnSpPr/>
          <p:nvPr/>
        </p:nvCxnSpPr>
        <p:spPr>
          <a:xfrm>
            <a:off x="4771157" y="1700450"/>
            <a:ext cx="3696900" cy="7800"/>
          </a:xfrm>
          <a:prstGeom prst="straightConnector1">
            <a:avLst/>
          </a:prstGeom>
          <a:noFill/>
          <a:ln cap="flat" cmpd="sng" w="9525">
            <a:solidFill>
              <a:srgbClr val="666666"/>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0"/>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SzPts val="1500"/>
              <a:buNone/>
            </a:pPr>
            <a:r>
              <a:rPr lang="en-GB" sz="1800"/>
              <a:t>RUNG’S STORY</a:t>
            </a:r>
            <a:endParaRPr sz="1800"/>
          </a:p>
          <a:p>
            <a:pPr indent="0" lvl="0" marL="0" rtl="0" algn="l">
              <a:lnSpc>
                <a:spcPct val="90000"/>
              </a:lnSpc>
              <a:spcBef>
                <a:spcPts val="0"/>
              </a:spcBef>
              <a:spcAft>
                <a:spcPts val="0"/>
              </a:spcAft>
              <a:buClr>
                <a:srgbClr val="000000"/>
              </a:buClr>
              <a:buSzPts val="2800"/>
              <a:buFont typeface="Oswald"/>
              <a:buNone/>
            </a:pPr>
            <a:r>
              <a:rPr lang="en-GB" sz="1800"/>
              <a:t>-REACTION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38" name="Google Shape;438;p60"/>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39" name="Google Shape;439;p60"/>
          <p:cNvSpPr txBox="1"/>
          <p:nvPr/>
        </p:nvSpPr>
        <p:spPr>
          <a:xfrm>
            <a:off x="629850" y="1069375"/>
            <a:ext cx="3655200" cy="706500"/>
          </a:xfrm>
          <a:prstGeom prst="rect">
            <a:avLst/>
          </a:prstGeom>
          <a:noFill/>
          <a:ln>
            <a:noFill/>
          </a:ln>
        </p:spPr>
        <p:txBody>
          <a:bodyPr anchorCtr="0" anchor="t" bIns="34275" lIns="68375" spcFirstLastPara="1" rIns="68375" wrap="square" tIns="34275">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Oswald"/>
                <a:ea typeface="Oswald"/>
                <a:cs typeface="Oswald"/>
                <a:sym typeface="Oswald"/>
              </a:rPr>
              <a:t>What are the difficulties she is facing? </a:t>
            </a:r>
            <a:endParaRPr b="0" i="0" sz="17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p:txBody>
      </p:sp>
      <p:sp>
        <p:nvSpPr>
          <p:cNvPr id="440" name="Google Shape;440;p60"/>
          <p:cNvSpPr txBox="1"/>
          <p:nvPr/>
        </p:nvSpPr>
        <p:spPr>
          <a:xfrm>
            <a:off x="571325" y="1708250"/>
            <a:ext cx="3713700" cy="282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&gt;&gt;</a:t>
            </a:r>
            <a:endParaRPr b="0" i="0" sz="1400" u="none" cap="none" strike="noStrike">
              <a:solidFill>
                <a:srgbClr val="000000"/>
              </a:solidFill>
              <a:latin typeface="Arial"/>
              <a:ea typeface="Arial"/>
              <a:cs typeface="Arial"/>
              <a:sym typeface="Arial"/>
            </a:endParaRPr>
          </a:p>
        </p:txBody>
      </p:sp>
      <p:cxnSp>
        <p:nvCxnSpPr>
          <p:cNvPr id="441" name="Google Shape;441;p60"/>
          <p:cNvCxnSpPr/>
          <p:nvPr/>
        </p:nvCxnSpPr>
        <p:spPr>
          <a:xfrm>
            <a:off x="656357" y="1700450"/>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42" name="Google Shape;442;p60"/>
          <p:cNvCxnSpPr/>
          <p:nvPr/>
        </p:nvCxnSpPr>
        <p:spPr>
          <a:xfrm>
            <a:off x="656357" y="4543125"/>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43" name="Google Shape;443;p60"/>
          <p:cNvCxnSpPr/>
          <p:nvPr/>
        </p:nvCxnSpPr>
        <p:spPr>
          <a:xfrm>
            <a:off x="4794207" y="4543125"/>
            <a:ext cx="3696900" cy="7800"/>
          </a:xfrm>
          <a:prstGeom prst="straightConnector1">
            <a:avLst/>
          </a:prstGeom>
          <a:noFill/>
          <a:ln cap="flat" cmpd="sng" w="9525">
            <a:solidFill>
              <a:srgbClr val="666666"/>
            </a:solidFill>
            <a:prstDash val="solid"/>
            <a:round/>
            <a:headEnd len="sm" w="sm" type="none"/>
            <a:tailEnd len="sm" w="sm" type="none"/>
          </a:ln>
        </p:spPr>
      </p:cxnSp>
      <p:sp>
        <p:nvSpPr>
          <p:cNvPr id="444" name="Google Shape;444;p60"/>
          <p:cNvSpPr txBox="1"/>
          <p:nvPr/>
        </p:nvSpPr>
        <p:spPr>
          <a:xfrm>
            <a:off x="4794200" y="932525"/>
            <a:ext cx="3000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Oswald"/>
                <a:ea typeface="Oswald"/>
                <a:cs typeface="Oswald"/>
                <a:sym typeface="Oswald"/>
              </a:rPr>
              <a:t>What do you think gives Rung the strength and courage to continue?</a:t>
            </a:r>
            <a:endParaRPr/>
          </a:p>
        </p:txBody>
      </p:sp>
      <p:cxnSp>
        <p:nvCxnSpPr>
          <p:cNvPr id="445" name="Google Shape;445;p60"/>
          <p:cNvCxnSpPr/>
          <p:nvPr/>
        </p:nvCxnSpPr>
        <p:spPr>
          <a:xfrm>
            <a:off x="4847357" y="1700450"/>
            <a:ext cx="3696900" cy="7800"/>
          </a:xfrm>
          <a:prstGeom prst="straightConnector1">
            <a:avLst/>
          </a:prstGeom>
          <a:noFill/>
          <a:ln cap="flat" cmpd="sng" w="9525">
            <a:solidFill>
              <a:srgbClr val="666666"/>
            </a:solidFill>
            <a:prstDash val="solid"/>
            <a:round/>
            <a:headEnd len="sm" w="sm" type="none"/>
            <a:tailEnd len="sm" w="sm" type="none"/>
          </a:ln>
        </p:spPr>
      </p:cxnSp>
      <p:sp>
        <p:nvSpPr>
          <p:cNvPr id="446" name="Google Shape;446;p60"/>
          <p:cNvSpPr txBox="1"/>
          <p:nvPr/>
        </p:nvSpPr>
        <p:spPr>
          <a:xfrm>
            <a:off x="4762325" y="1708250"/>
            <a:ext cx="3713700" cy="282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&gt;&gt;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1"/>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SzPts val="1500"/>
              <a:buNone/>
            </a:pPr>
            <a:r>
              <a:rPr lang="en-GB" sz="1800"/>
              <a:t>RUNG’S STORY</a:t>
            </a:r>
            <a:endParaRPr sz="1800"/>
          </a:p>
          <a:p>
            <a:pPr indent="0" lvl="0" marL="0" rtl="0" algn="l">
              <a:lnSpc>
                <a:spcPct val="90000"/>
              </a:lnSpc>
              <a:spcBef>
                <a:spcPts val="0"/>
              </a:spcBef>
              <a:spcAft>
                <a:spcPts val="0"/>
              </a:spcAft>
              <a:buClr>
                <a:srgbClr val="000000"/>
              </a:buClr>
              <a:buSzPts val="2800"/>
              <a:buFont typeface="Oswald"/>
              <a:buNone/>
            </a:pPr>
            <a:r>
              <a:rPr lang="en-GB" sz="1800"/>
              <a:t>-REACTION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52" name="Google Shape;452;p61"/>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53" name="Google Shape;453;p61"/>
          <p:cNvSpPr txBox="1"/>
          <p:nvPr/>
        </p:nvSpPr>
        <p:spPr>
          <a:xfrm>
            <a:off x="628650" y="1252475"/>
            <a:ext cx="5319900" cy="3515400"/>
          </a:xfrm>
          <a:prstGeom prst="rect">
            <a:avLst/>
          </a:prstGeom>
          <a:noFill/>
          <a:ln>
            <a:noFill/>
          </a:ln>
        </p:spPr>
        <p:txBody>
          <a:bodyPr anchorCtr="0" anchor="t" bIns="34275" lIns="68375" spcFirstLastPara="1" rIns="68375" wrap="square" tIns="34275">
            <a:noAutofit/>
          </a:bodyPr>
          <a:lstStyle/>
          <a:p>
            <a:pPr indent="0" lvl="0" marL="0" marR="0" rtl="0" algn="l">
              <a:lnSpc>
                <a:spcPct val="115000"/>
              </a:lnSpc>
              <a:spcBef>
                <a:spcPts val="0"/>
              </a:spcBef>
              <a:spcAft>
                <a:spcPts val="0"/>
              </a:spcAft>
              <a:buClr>
                <a:srgbClr val="000000"/>
              </a:buClr>
              <a:buSzPts val="2000"/>
              <a:buFont typeface="Arial"/>
              <a:buNone/>
            </a:pPr>
            <a:r>
              <a:rPr b="0" i="0" lang="en-GB" sz="1800" u="none" cap="none" strike="noStrike">
                <a:solidFill>
                  <a:srgbClr val="000000"/>
                </a:solidFill>
                <a:latin typeface="Oswald"/>
                <a:ea typeface="Oswald"/>
                <a:cs typeface="Oswald"/>
                <a:sym typeface="Oswald"/>
              </a:rPr>
              <a:t>Why is it important that Rung can freely express herself? </a:t>
            </a:r>
            <a:endParaRPr b="0" i="0" sz="18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a:p>
            <a:pPr indent="-37599" lvl="0" marL="170949" marR="0" rtl="0" algn="l">
              <a:lnSpc>
                <a:spcPct val="90000"/>
              </a:lnSpc>
              <a:spcBef>
                <a:spcPts val="75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p:txBody>
      </p:sp>
      <p:sp>
        <p:nvSpPr>
          <p:cNvPr id="454" name="Google Shape;454;p61"/>
          <p:cNvSpPr txBox="1"/>
          <p:nvPr/>
        </p:nvSpPr>
        <p:spPr>
          <a:xfrm>
            <a:off x="571325" y="1708250"/>
            <a:ext cx="3713700" cy="282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&gt;&gt;</a:t>
            </a:r>
            <a:endParaRPr b="0" i="0" sz="1400" u="none" cap="none" strike="noStrike">
              <a:solidFill>
                <a:srgbClr val="000000"/>
              </a:solidFill>
              <a:latin typeface="Arial"/>
              <a:ea typeface="Arial"/>
              <a:cs typeface="Arial"/>
              <a:sym typeface="Arial"/>
            </a:endParaRPr>
          </a:p>
        </p:txBody>
      </p:sp>
      <p:cxnSp>
        <p:nvCxnSpPr>
          <p:cNvPr id="455" name="Google Shape;455;p61"/>
          <p:cNvCxnSpPr/>
          <p:nvPr/>
        </p:nvCxnSpPr>
        <p:spPr>
          <a:xfrm>
            <a:off x="656357" y="1700450"/>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56" name="Google Shape;456;p61"/>
          <p:cNvCxnSpPr/>
          <p:nvPr/>
        </p:nvCxnSpPr>
        <p:spPr>
          <a:xfrm>
            <a:off x="656357" y="4543125"/>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57" name="Google Shape;457;p61"/>
          <p:cNvCxnSpPr/>
          <p:nvPr/>
        </p:nvCxnSpPr>
        <p:spPr>
          <a:xfrm>
            <a:off x="4794207" y="4543125"/>
            <a:ext cx="3696900" cy="7800"/>
          </a:xfrm>
          <a:prstGeom prst="straightConnector1">
            <a:avLst/>
          </a:prstGeom>
          <a:noFill/>
          <a:ln cap="flat" cmpd="sng" w="9525">
            <a:solidFill>
              <a:srgbClr val="666666"/>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FREEDOM OF EXPRESSION: WORD CLOUD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292" name="Google Shape;292;p44"/>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293" name="Google Shape;293;p44"/>
          <p:cNvSpPr txBox="1"/>
          <p:nvPr/>
        </p:nvSpPr>
        <p:spPr>
          <a:xfrm>
            <a:off x="629850" y="927150"/>
            <a:ext cx="6996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How do you like to express yourself?</a:t>
            </a:r>
            <a:endParaRPr b="0" i="0" sz="2000" u="none" cap="none" strike="noStrike">
              <a:solidFill>
                <a:srgbClr val="000000"/>
              </a:solidFill>
              <a:latin typeface="Oswald"/>
              <a:ea typeface="Oswald"/>
              <a:cs typeface="Oswald"/>
              <a:sym typeface="Oswald"/>
            </a:endParaRPr>
          </a:p>
        </p:txBody>
      </p:sp>
      <p:sp>
        <p:nvSpPr>
          <p:cNvPr id="294" name="Google Shape;294;p44"/>
          <p:cNvSpPr/>
          <p:nvPr/>
        </p:nvSpPr>
        <p:spPr>
          <a:xfrm>
            <a:off x="5818800" y="1463175"/>
            <a:ext cx="1229400" cy="1179300"/>
          </a:xfrm>
          <a:prstGeom prst="foldedCorner">
            <a:avLst>
              <a:gd fmla="val 16667" name="adj"/>
            </a:avLst>
          </a:prstGeom>
          <a:solidFill>
            <a:srgbClr val="FFFF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4"/>
          <p:cNvSpPr/>
          <p:nvPr/>
        </p:nvSpPr>
        <p:spPr>
          <a:xfrm>
            <a:off x="6012107" y="1646712"/>
            <a:ext cx="1229400" cy="1179300"/>
          </a:xfrm>
          <a:prstGeom prst="foldedCorner">
            <a:avLst>
              <a:gd fmla="val 16667" name="adj"/>
            </a:avLst>
          </a:prstGeom>
          <a:solidFill>
            <a:srgbClr val="F18E2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4"/>
          <p:cNvSpPr/>
          <p:nvPr/>
        </p:nvSpPr>
        <p:spPr>
          <a:xfrm>
            <a:off x="6205415" y="1830249"/>
            <a:ext cx="1229400" cy="1179300"/>
          </a:xfrm>
          <a:prstGeom prst="foldedCorner">
            <a:avLst>
              <a:gd fmla="val 16667" name="adj"/>
            </a:avLst>
          </a:prstGeom>
          <a:solidFill>
            <a:srgbClr val="AA89B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4"/>
          <p:cNvSpPr/>
          <p:nvPr/>
        </p:nvSpPr>
        <p:spPr>
          <a:xfrm>
            <a:off x="6398722" y="2013785"/>
            <a:ext cx="1229400" cy="1179300"/>
          </a:xfrm>
          <a:prstGeom prst="foldedCorner">
            <a:avLst>
              <a:gd fmla="val 16667" name="adj"/>
            </a:avLst>
          </a:prstGeom>
          <a:solidFill>
            <a:srgbClr val="BBD5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4"/>
          <p:cNvSpPr/>
          <p:nvPr/>
        </p:nvSpPr>
        <p:spPr>
          <a:xfrm>
            <a:off x="6592030" y="2197322"/>
            <a:ext cx="1229400" cy="1179300"/>
          </a:xfrm>
          <a:prstGeom prst="foldedCorner">
            <a:avLst>
              <a:gd fmla="val 16667" name="adj"/>
            </a:avLst>
          </a:prstGeom>
          <a:solidFill>
            <a:srgbClr val="C7DAA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4"/>
          <p:cNvSpPr/>
          <p:nvPr/>
        </p:nvSpPr>
        <p:spPr>
          <a:xfrm>
            <a:off x="6785337" y="2380859"/>
            <a:ext cx="1229400" cy="1179300"/>
          </a:xfrm>
          <a:prstGeom prst="foldedCorner">
            <a:avLst>
              <a:gd fmla="val 16667" name="adj"/>
            </a:avLst>
          </a:prstGeom>
          <a:solidFill>
            <a:srgbClr val="EC6F6B"/>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4"/>
          <p:cNvSpPr/>
          <p:nvPr/>
        </p:nvSpPr>
        <p:spPr>
          <a:xfrm>
            <a:off x="6958825" y="2544313"/>
            <a:ext cx="1229400" cy="1179300"/>
          </a:xfrm>
          <a:prstGeom prst="foldedCorner">
            <a:avLst>
              <a:gd fmla="val 16667" name="adj"/>
            </a:avLst>
          </a:prstGeom>
          <a:solidFill>
            <a:srgbClr val="FFFF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4"/>
          <p:cNvSpPr/>
          <p:nvPr/>
        </p:nvSpPr>
        <p:spPr>
          <a:xfrm>
            <a:off x="7145332" y="2779887"/>
            <a:ext cx="1229400" cy="1179300"/>
          </a:xfrm>
          <a:prstGeom prst="foldedCorner">
            <a:avLst>
              <a:gd fmla="val 16667" name="adj"/>
            </a:avLst>
          </a:prstGeom>
          <a:solidFill>
            <a:srgbClr val="F18E2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4"/>
          <p:cNvSpPr/>
          <p:nvPr/>
        </p:nvSpPr>
        <p:spPr>
          <a:xfrm>
            <a:off x="7339652" y="3009561"/>
            <a:ext cx="1229400" cy="1179300"/>
          </a:xfrm>
          <a:prstGeom prst="foldedCorner">
            <a:avLst>
              <a:gd fmla="val 16667" name="adj"/>
            </a:avLst>
          </a:prstGeom>
          <a:solidFill>
            <a:srgbClr val="AA89B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4"/>
          <p:cNvSpPr/>
          <p:nvPr/>
        </p:nvSpPr>
        <p:spPr>
          <a:xfrm>
            <a:off x="7516322" y="3193085"/>
            <a:ext cx="1229400" cy="1179300"/>
          </a:xfrm>
          <a:prstGeom prst="foldedCorner">
            <a:avLst>
              <a:gd fmla="val 16667" name="adj"/>
            </a:avLst>
          </a:prstGeom>
          <a:solidFill>
            <a:srgbClr val="BBD5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2"/>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SzPts val="1500"/>
              <a:buNone/>
            </a:pPr>
            <a:r>
              <a:rPr lang="en-GB" sz="1800"/>
              <a:t>RUNG’S STORY</a:t>
            </a:r>
            <a:endParaRPr sz="1800"/>
          </a:p>
          <a:p>
            <a:pPr indent="0" lvl="0" marL="0" rtl="0" algn="l">
              <a:lnSpc>
                <a:spcPct val="90000"/>
              </a:lnSpc>
              <a:spcBef>
                <a:spcPts val="0"/>
              </a:spcBef>
              <a:spcAft>
                <a:spcPts val="0"/>
              </a:spcAft>
              <a:buClr>
                <a:srgbClr val="000000"/>
              </a:buClr>
              <a:buSzPts val="2800"/>
              <a:buFont typeface="Oswald"/>
              <a:buNone/>
            </a:pPr>
            <a:r>
              <a:rPr lang="en-GB" sz="1800"/>
              <a:t>-REACTION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63" name="Google Shape;463;p62"/>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64" name="Google Shape;464;p62"/>
          <p:cNvSpPr txBox="1"/>
          <p:nvPr/>
        </p:nvSpPr>
        <p:spPr>
          <a:xfrm>
            <a:off x="609600" y="1046600"/>
            <a:ext cx="4164000" cy="706500"/>
          </a:xfrm>
          <a:prstGeom prst="rect">
            <a:avLst/>
          </a:prstGeom>
          <a:noFill/>
          <a:ln>
            <a:noFill/>
          </a:ln>
        </p:spPr>
        <p:txBody>
          <a:bodyPr anchorCtr="0" anchor="t" bIns="34275" lIns="68375" spcFirstLastPara="1" rIns="68375" wrap="square" tIns="3427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Oswald"/>
                <a:ea typeface="Oswald"/>
                <a:cs typeface="Oswald"/>
                <a:sym typeface="Oswald"/>
              </a:rPr>
              <a:t>What inspires you about her story?</a:t>
            </a:r>
            <a:endParaRPr b="0" i="0" sz="17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
        <p:nvSpPr>
          <p:cNvPr id="465" name="Google Shape;465;p62"/>
          <p:cNvSpPr txBox="1"/>
          <p:nvPr/>
        </p:nvSpPr>
        <p:spPr>
          <a:xfrm>
            <a:off x="571325" y="1708250"/>
            <a:ext cx="3713700" cy="282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&gt;&gt;</a:t>
            </a:r>
            <a:endParaRPr b="0" i="0" sz="1400" u="none" cap="none" strike="noStrike">
              <a:solidFill>
                <a:srgbClr val="000000"/>
              </a:solidFill>
              <a:latin typeface="Arial"/>
              <a:ea typeface="Arial"/>
              <a:cs typeface="Arial"/>
              <a:sym typeface="Arial"/>
            </a:endParaRPr>
          </a:p>
        </p:txBody>
      </p:sp>
      <p:cxnSp>
        <p:nvCxnSpPr>
          <p:cNvPr id="466" name="Google Shape;466;p62"/>
          <p:cNvCxnSpPr/>
          <p:nvPr/>
        </p:nvCxnSpPr>
        <p:spPr>
          <a:xfrm>
            <a:off x="656357" y="1700450"/>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67" name="Google Shape;467;p62"/>
          <p:cNvCxnSpPr/>
          <p:nvPr/>
        </p:nvCxnSpPr>
        <p:spPr>
          <a:xfrm>
            <a:off x="656357" y="4543125"/>
            <a:ext cx="3696900" cy="7800"/>
          </a:xfrm>
          <a:prstGeom prst="straightConnector1">
            <a:avLst/>
          </a:prstGeom>
          <a:noFill/>
          <a:ln cap="flat" cmpd="sng" w="9525">
            <a:solidFill>
              <a:srgbClr val="666666"/>
            </a:solidFill>
            <a:prstDash val="solid"/>
            <a:round/>
            <a:headEnd len="sm" w="sm" type="none"/>
            <a:tailEnd len="sm" w="sm" type="none"/>
          </a:ln>
        </p:spPr>
      </p:cxnSp>
      <p:cxnSp>
        <p:nvCxnSpPr>
          <p:cNvPr id="468" name="Google Shape;468;p62"/>
          <p:cNvCxnSpPr/>
          <p:nvPr/>
        </p:nvCxnSpPr>
        <p:spPr>
          <a:xfrm>
            <a:off x="4794207" y="4543125"/>
            <a:ext cx="3696900" cy="7800"/>
          </a:xfrm>
          <a:prstGeom prst="straightConnector1">
            <a:avLst/>
          </a:prstGeom>
          <a:noFill/>
          <a:ln cap="flat" cmpd="sng" w="9525">
            <a:solidFill>
              <a:srgbClr val="666666"/>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3"/>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74" name="Google Shape;474;p63"/>
          <p:cNvSpPr txBox="1"/>
          <p:nvPr/>
        </p:nvSpPr>
        <p:spPr>
          <a:xfrm>
            <a:off x="631870" y="190730"/>
            <a:ext cx="3236700" cy="833700"/>
          </a:xfrm>
          <a:prstGeom prst="rect">
            <a:avLst/>
          </a:prstGeom>
          <a:noFill/>
          <a:ln>
            <a:noFill/>
          </a:ln>
        </p:spPr>
        <p:txBody>
          <a:bodyPr anchorCtr="0" anchor="b" bIns="0" lIns="6840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Oswald"/>
                <a:ea typeface="Oswald"/>
                <a:cs typeface="Oswald"/>
                <a:sym typeface="Oswald"/>
              </a:rPr>
              <a:t>HOW DOES WRITE</a:t>
            </a:r>
            <a:br>
              <a:rPr b="1" i="0" lang="en-GB" sz="2400" u="none" cap="none" strike="noStrike">
                <a:solidFill>
                  <a:srgbClr val="000000"/>
                </a:solidFill>
                <a:latin typeface="Oswald"/>
                <a:ea typeface="Oswald"/>
                <a:cs typeface="Oswald"/>
                <a:sym typeface="Oswald"/>
              </a:rPr>
            </a:br>
            <a:r>
              <a:rPr b="1" i="0" lang="en-GB" sz="2400" u="none" cap="none" strike="noStrike">
                <a:solidFill>
                  <a:srgbClr val="000000"/>
                </a:solidFill>
                <a:latin typeface="Oswald"/>
                <a:ea typeface="Oswald"/>
                <a:cs typeface="Oswald"/>
                <a:sym typeface="Oswald"/>
              </a:rPr>
              <a:t>FOR RIGHTS WORK?</a:t>
            </a:r>
            <a:endParaRPr b="1" i="0" sz="2400" u="none" cap="none" strike="noStrike">
              <a:solidFill>
                <a:srgbClr val="000000"/>
              </a:solidFill>
              <a:latin typeface="Oswald"/>
              <a:ea typeface="Oswald"/>
              <a:cs typeface="Oswald"/>
              <a:sym typeface="Oswald"/>
            </a:endParaRPr>
          </a:p>
        </p:txBody>
      </p:sp>
      <p:sp>
        <p:nvSpPr>
          <p:cNvPr id="475" name="Google Shape;475;p63"/>
          <p:cNvSpPr txBox="1"/>
          <p:nvPr/>
        </p:nvSpPr>
        <p:spPr>
          <a:xfrm>
            <a:off x="4214800" y="1312075"/>
            <a:ext cx="4299300" cy="3102900"/>
          </a:xfrm>
          <a:prstGeom prst="rect">
            <a:avLst/>
          </a:prstGeom>
          <a:noFill/>
          <a:ln>
            <a:noFill/>
          </a:ln>
        </p:spPr>
        <p:txBody>
          <a:bodyPr anchorCtr="0" anchor="t" bIns="34275" lIns="68350" spcFirstLastPara="1" rIns="68350" wrap="square" tIns="3427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In country after country, people’s freedom </a:t>
            </a:r>
            <a:br>
              <a:rPr b="0" i="0" lang="en-GB" sz="1800" u="none" cap="none" strike="noStrike">
                <a:solidFill>
                  <a:srgbClr val="000000"/>
                </a:solidFill>
                <a:latin typeface="Oswald"/>
                <a:ea typeface="Oswald"/>
                <a:cs typeface="Oswald"/>
                <a:sym typeface="Oswald"/>
              </a:rPr>
            </a:br>
            <a:r>
              <a:rPr b="0" i="0" lang="en-GB" sz="1800" u="none" cap="none" strike="noStrike">
                <a:solidFill>
                  <a:srgbClr val="000000"/>
                </a:solidFill>
                <a:latin typeface="Oswald"/>
                <a:ea typeface="Oswald"/>
                <a:cs typeface="Oswald"/>
                <a:sym typeface="Oswald"/>
              </a:rPr>
              <a:t>to speak out against injustice, to live on their ancestral lands, to not be discriminated against – </a:t>
            </a:r>
            <a:br>
              <a:rPr b="0" i="0" lang="en-GB" sz="1800" u="none" cap="none" strike="noStrike">
                <a:solidFill>
                  <a:srgbClr val="000000"/>
                </a:solidFill>
                <a:latin typeface="Oswald"/>
                <a:ea typeface="Oswald"/>
                <a:cs typeface="Oswald"/>
                <a:sym typeface="Oswald"/>
              </a:rPr>
            </a:br>
            <a:r>
              <a:rPr b="0" i="0" lang="en-GB" sz="1800" u="none" cap="none" strike="noStrike">
                <a:solidFill>
                  <a:srgbClr val="000000"/>
                </a:solidFill>
                <a:latin typeface="Oswald"/>
                <a:ea typeface="Oswald"/>
                <a:cs typeface="Oswald"/>
                <a:sym typeface="Oswald"/>
              </a:rPr>
              <a:t>is under threat. </a:t>
            </a:r>
            <a:br>
              <a:rPr b="0" i="0" lang="en-GB" sz="1800" u="none" cap="none" strike="noStrike">
                <a:solidFill>
                  <a:srgbClr val="000000"/>
                </a:solidFill>
                <a:latin typeface="Oswald"/>
                <a:ea typeface="Oswald"/>
                <a:cs typeface="Oswald"/>
                <a:sym typeface="Oswald"/>
              </a:rPr>
            </a:b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75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Our letters, words and actions will put pressure on authorities to take immediate ​ action, so that those who abuse will be brought to justice. And those unjustly imprisoned will taste freedom ​once again. </a:t>
            </a:r>
            <a:endParaRPr b="0" i="0" sz="1800" u="none" cap="none" strike="noStrike">
              <a:solidFill>
                <a:srgbClr val="000000"/>
              </a:solidFill>
              <a:latin typeface="Oswald"/>
              <a:ea typeface="Oswald"/>
              <a:cs typeface="Oswald"/>
              <a:sym typeface="Oswald"/>
            </a:endParaRPr>
          </a:p>
        </p:txBody>
      </p:sp>
      <p:sp>
        <p:nvSpPr>
          <p:cNvPr id="476" name="Google Shape;476;p63"/>
          <p:cNvSpPr txBox="1"/>
          <p:nvPr/>
        </p:nvSpPr>
        <p:spPr>
          <a:xfrm>
            <a:off x="4211241" y="190500"/>
            <a:ext cx="3243300" cy="833400"/>
          </a:xfrm>
          <a:prstGeom prst="rect">
            <a:avLst/>
          </a:prstGeom>
          <a:noFill/>
          <a:ln>
            <a:noFill/>
          </a:ln>
        </p:spPr>
        <p:txBody>
          <a:bodyPr anchorCtr="0" anchor="b" bIns="0" lIns="6840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Oswald"/>
                <a:ea typeface="Oswald"/>
                <a:cs typeface="Oswald"/>
                <a:sym typeface="Oswald"/>
              </a:rPr>
              <a:t>WHY DO WE NEED </a:t>
            </a:r>
            <a:endParaRPr b="1" i="0" sz="2400" u="none" cap="none" strike="noStrike">
              <a:solidFill>
                <a:srgbClr val="000000"/>
              </a:solidFill>
              <a:latin typeface="Oswald"/>
              <a:ea typeface="Oswald"/>
              <a:cs typeface="Oswald"/>
              <a:sym typeface="Oswald"/>
            </a:endParaRPr>
          </a:p>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Oswald"/>
                <a:ea typeface="Oswald"/>
                <a:cs typeface="Oswald"/>
                <a:sym typeface="Oswald"/>
              </a:rPr>
              <a:t>TO TAKE ACTION?</a:t>
            </a:r>
            <a:endParaRPr b="1" i="0" sz="2400" u="none" cap="none" strike="noStrike">
              <a:solidFill>
                <a:srgbClr val="000000"/>
              </a:solidFill>
              <a:latin typeface="Oswald"/>
              <a:ea typeface="Oswald"/>
              <a:cs typeface="Oswald"/>
              <a:sym typeface="Oswald"/>
            </a:endParaRPr>
          </a:p>
        </p:txBody>
      </p:sp>
      <p:cxnSp>
        <p:nvCxnSpPr>
          <p:cNvPr id="477" name="Google Shape;477;p63"/>
          <p:cNvCxnSpPr/>
          <p:nvPr/>
        </p:nvCxnSpPr>
        <p:spPr>
          <a:xfrm>
            <a:off x="4091450" y="421050"/>
            <a:ext cx="0" cy="3908400"/>
          </a:xfrm>
          <a:prstGeom prst="straightConnector1">
            <a:avLst/>
          </a:prstGeom>
          <a:noFill/>
          <a:ln cap="flat" cmpd="sng" w="9525">
            <a:solidFill>
              <a:schemeClr val="dk2"/>
            </a:solidFill>
            <a:prstDash val="solid"/>
            <a:round/>
            <a:headEnd len="sm" w="sm" type="none"/>
            <a:tailEnd len="sm" w="sm" type="none"/>
          </a:ln>
        </p:spPr>
      </p:cxnSp>
      <p:pic>
        <p:nvPicPr>
          <p:cNvPr id="478" name="Google Shape;478;p63"/>
          <p:cNvPicPr preferRelativeResize="0"/>
          <p:nvPr/>
        </p:nvPicPr>
        <p:blipFill rotWithShape="1">
          <a:blip r:embed="rId3">
            <a:alphaModFix/>
          </a:blip>
          <a:srcRect b="0" l="99" r="109" t="0"/>
          <a:stretch/>
        </p:blipFill>
        <p:spPr>
          <a:xfrm>
            <a:off x="450010" y="1236800"/>
            <a:ext cx="2540183" cy="2423700"/>
          </a:xfrm>
          <a:prstGeom prst="rect">
            <a:avLst/>
          </a:prstGeom>
          <a:noFill/>
          <a:ln>
            <a:noFill/>
          </a:ln>
        </p:spPr>
      </p:pic>
      <p:sp>
        <p:nvSpPr>
          <p:cNvPr id="479" name="Google Shape;479;p63"/>
          <p:cNvSpPr txBox="1"/>
          <p:nvPr/>
        </p:nvSpPr>
        <p:spPr>
          <a:xfrm>
            <a:off x="1057974" y="1358926"/>
            <a:ext cx="1206000" cy="2423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People in more than 170 countries and territories take part in all kinds of events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Writing millions of letters, emails, tweets and petitions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Supporting people who’ve been harassed, threatened and unjustly jailed</a:t>
            </a:r>
            <a:endParaRPr b="0" i="0" sz="1000" u="none" cap="none" strike="noStrike">
              <a:solidFill>
                <a:srgbClr val="000000"/>
              </a:solidFill>
              <a:latin typeface="Arial"/>
              <a:ea typeface="Arial"/>
              <a:cs typeface="Arial"/>
              <a:sym typeface="Arial"/>
            </a:endParaRPr>
          </a:p>
        </p:txBody>
      </p:sp>
      <p:sp>
        <p:nvSpPr>
          <p:cNvPr id="480" name="Google Shape;480;p63"/>
          <p:cNvSpPr txBox="1"/>
          <p:nvPr/>
        </p:nvSpPr>
        <p:spPr>
          <a:xfrm>
            <a:off x="2863501" y="1358926"/>
            <a:ext cx="1165800" cy="3116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Putting pressure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on governments, leaders and decision-makers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Showing love and support for the people and their families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And making change happen – releasing activists, securing justice for those whose rights have been wronged and protecting people who stand up for change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4" name="Shape 484"/>
        <p:cNvGrpSpPr/>
        <p:nvPr/>
      </p:nvGrpSpPr>
      <p:grpSpPr>
        <a:xfrm>
          <a:off x="0" y="0"/>
          <a:ext cx="0" cy="0"/>
          <a:chOff x="0" y="0"/>
          <a:chExt cx="0" cy="0"/>
        </a:xfrm>
      </p:grpSpPr>
      <p:sp>
        <p:nvSpPr>
          <p:cNvPr id="485" name="Google Shape;485;p64"/>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86" name="Google Shape;486;p64"/>
          <p:cNvSpPr txBox="1"/>
          <p:nvPr/>
        </p:nvSpPr>
        <p:spPr>
          <a:xfrm>
            <a:off x="755575" y="1284175"/>
            <a:ext cx="4044300" cy="33711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1. LISTEN TO THE STORIES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90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2. WRITE YOUR LETTERS TO: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-The government we are trying to persuade to help </a:t>
            </a:r>
            <a:br>
              <a:rPr b="0" i="0" lang="en-GB" sz="1200" u="none" cap="none" strike="noStrike">
                <a:solidFill>
                  <a:srgbClr val="424242"/>
                </a:solidFill>
                <a:latin typeface="Oswald"/>
                <a:ea typeface="Oswald"/>
                <a:cs typeface="Oswald"/>
                <a:sym typeface="Oswald"/>
              </a:rPr>
            </a:br>
            <a:r>
              <a:rPr b="0" i="0" lang="en-GB" sz="1200" u="none" cap="none" strike="noStrike">
                <a:solidFill>
                  <a:srgbClr val="424242"/>
                </a:solidFill>
                <a:latin typeface="Oswald"/>
                <a:ea typeface="Oswald"/>
                <a:cs typeface="Oswald"/>
                <a:sym typeface="Oswald"/>
              </a:rPr>
              <a:t>the person or people featured in each case</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-The person or people we want to help, or someone they are close to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90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3. TAG YOUR LETTERS SO AMNESTY </a:t>
            </a:r>
            <a:br>
              <a:rPr b="1" i="0" lang="en-GB" sz="1300" u="none" cap="none" strike="noStrike">
                <a:solidFill>
                  <a:srgbClr val="424242"/>
                </a:solidFill>
                <a:latin typeface="Oswald"/>
                <a:ea typeface="Oswald"/>
                <a:cs typeface="Oswald"/>
                <a:sym typeface="Oswald"/>
              </a:rPr>
            </a:br>
            <a:r>
              <a:rPr b="1" i="0" lang="en-GB" sz="1300" u="none" cap="none" strike="noStrike">
                <a:solidFill>
                  <a:srgbClr val="424242"/>
                </a:solidFill>
                <a:latin typeface="Oswald"/>
                <a:ea typeface="Oswald"/>
                <a:cs typeface="Oswald"/>
                <a:sym typeface="Oswald"/>
              </a:rPr>
              <a:t>CAN FIND ​THEM ON SOCIAL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-Take a photo of your letter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-Post in on your social media channels, tagging it with the </a:t>
            </a:r>
            <a:br>
              <a:rPr b="0" i="0" lang="en-GB" sz="1200" u="none" cap="none" strike="noStrike">
                <a:solidFill>
                  <a:srgbClr val="424242"/>
                </a:solidFill>
                <a:latin typeface="Oswald"/>
                <a:ea typeface="Oswald"/>
                <a:cs typeface="Oswald"/>
                <a:sym typeface="Oswald"/>
              </a:rPr>
            </a:br>
            <a:r>
              <a:rPr b="0" i="0" lang="en-GB" sz="1200" u="none" cap="none" strike="noStrike">
                <a:solidFill>
                  <a:srgbClr val="424242"/>
                </a:solidFill>
                <a:latin typeface="Oswald"/>
                <a:ea typeface="Oswald"/>
                <a:cs typeface="Oswald"/>
                <a:sym typeface="Oswald"/>
              </a:rPr>
              <a:t>unique event hashtag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-Make sure the posts are public so we can find it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90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4. AMNESTY WILL DELIVER YOUR LETTERS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Amnesty will then collect all actions and give them to the </a:t>
            </a:r>
            <a:br>
              <a:rPr b="0" i="0" lang="en-GB" sz="1200" u="none" cap="none" strike="noStrike">
                <a:solidFill>
                  <a:srgbClr val="424242"/>
                </a:solidFill>
                <a:latin typeface="Oswald"/>
                <a:ea typeface="Oswald"/>
                <a:cs typeface="Oswald"/>
                <a:sym typeface="Oswald"/>
              </a:rPr>
            </a:br>
            <a:r>
              <a:rPr b="0" i="0" lang="en-GB" sz="1200" u="none" cap="none" strike="noStrike">
                <a:solidFill>
                  <a:srgbClr val="424242"/>
                </a:solidFill>
                <a:latin typeface="Oswald"/>
                <a:ea typeface="Oswald"/>
                <a:cs typeface="Oswald"/>
                <a:sym typeface="Oswald"/>
              </a:rPr>
              <a:t>governments, the people we’re trying to help, or their families</a:t>
            </a:r>
            <a:endParaRPr b="0" i="0" sz="1100" u="none" cap="none" strike="noStrike">
              <a:solidFill>
                <a:srgbClr val="424242"/>
              </a:solidFill>
              <a:latin typeface="Oswald"/>
              <a:ea typeface="Oswald"/>
              <a:cs typeface="Oswald"/>
              <a:sym typeface="Oswald"/>
            </a:endParaRPr>
          </a:p>
        </p:txBody>
      </p:sp>
      <p:sp>
        <p:nvSpPr>
          <p:cNvPr id="487" name="Google Shape;487;p64"/>
          <p:cNvSpPr txBox="1"/>
          <p:nvPr>
            <p:ph type="title"/>
          </p:nvPr>
        </p:nvSpPr>
        <p:spPr>
          <a:xfrm>
            <a:off x="628649" y="337772"/>
            <a:ext cx="6220500" cy="690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000000"/>
              </a:buClr>
              <a:buSzPts val="2800"/>
              <a:buFont typeface="Oswald"/>
              <a:buNone/>
            </a:pPr>
            <a:r>
              <a:rPr lang="en-GB" sz="2400"/>
              <a:t>HOW TO WRITE </a:t>
            </a:r>
            <a:endParaRPr sz="2400"/>
          </a:p>
          <a:p>
            <a:pPr indent="0" lvl="0" marL="0" rtl="0" algn="l">
              <a:lnSpc>
                <a:spcPct val="90000"/>
              </a:lnSpc>
              <a:spcBef>
                <a:spcPts val="0"/>
              </a:spcBef>
              <a:spcAft>
                <a:spcPts val="0"/>
              </a:spcAft>
              <a:buClr>
                <a:srgbClr val="000000"/>
              </a:buClr>
              <a:buSzPts val="2800"/>
              <a:buFont typeface="Oswald"/>
              <a:buNone/>
            </a:pPr>
            <a:r>
              <a:rPr lang="en-GB" sz="2400"/>
              <a:t>FOR RIGHTS</a:t>
            </a:r>
            <a:endParaRPr sz="2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5"/>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latin typeface="Oswald"/>
                <a:ea typeface="Oswald"/>
                <a:cs typeface="Oswald"/>
                <a:sym typeface="Oswald"/>
              </a:rPr>
              <a:t>WRITE A LETTER,</a:t>
            </a:r>
            <a:endParaRPr sz="1800">
              <a:latin typeface="Oswald"/>
              <a:ea typeface="Oswald"/>
              <a:cs typeface="Oswald"/>
              <a:sym typeface="Oswald"/>
            </a:endParaRPr>
          </a:p>
          <a:p>
            <a:pPr indent="0" lvl="0" marL="0" rtl="0" algn="l">
              <a:lnSpc>
                <a:spcPct val="90000"/>
              </a:lnSpc>
              <a:spcBef>
                <a:spcPts val="0"/>
              </a:spcBef>
              <a:spcAft>
                <a:spcPts val="0"/>
              </a:spcAft>
              <a:buClr>
                <a:srgbClr val="000000"/>
              </a:buClr>
              <a:buSzPts val="2800"/>
              <a:buFont typeface="Oswald"/>
              <a:buNone/>
            </a:pPr>
            <a:r>
              <a:rPr lang="en-GB" sz="1800">
                <a:latin typeface="Oswald"/>
                <a:ea typeface="Oswald"/>
                <a:cs typeface="Oswald"/>
                <a:sym typeface="Oswald"/>
              </a:rPr>
              <a:t>CHANGE A LIFE</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93" name="Google Shape;493;p65"/>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94" name="Google Shape;494;p65"/>
          <p:cNvSpPr txBox="1"/>
          <p:nvPr/>
        </p:nvSpPr>
        <p:spPr>
          <a:xfrm>
            <a:off x="704850" y="934650"/>
            <a:ext cx="3288900" cy="3502800"/>
          </a:xfrm>
          <a:prstGeom prst="rect">
            <a:avLst/>
          </a:prstGeom>
          <a:noFill/>
          <a:ln>
            <a:noFill/>
          </a:ln>
        </p:spPr>
        <p:txBody>
          <a:bodyPr anchorCtr="0" anchor="t" bIns="34275" lIns="0" spcFirstLastPara="1" rIns="68525"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1900" u="none" cap="none" strike="noStrike">
                <a:solidFill>
                  <a:srgbClr val="000000"/>
                </a:solidFill>
                <a:latin typeface="Oswald"/>
                <a:ea typeface="Oswald"/>
                <a:cs typeface="Oswald"/>
                <a:sym typeface="Oswald"/>
              </a:rPr>
              <a:t>You can write to the Prime Minister of Thailand, Prayut Chan-O-Cha, at the following address: </a:t>
            </a:r>
            <a:endParaRPr b="0" i="0" sz="19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The Office of the Permanent Secretary,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Government House,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1 Nakhon Pathom Road,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Dusit,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Bangkok 10300</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Thailand</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Salutation: Dear Prime Minister</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Email address: sarabun@opm.go.th</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Fax number: +66 2 282 5131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Social media: @prayutofficial</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21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p:txBody>
      </p:sp>
      <p:sp>
        <p:nvSpPr>
          <p:cNvPr id="495" name="Google Shape;495;p65"/>
          <p:cNvSpPr txBox="1"/>
          <p:nvPr/>
        </p:nvSpPr>
        <p:spPr>
          <a:xfrm>
            <a:off x="4735350" y="934650"/>
            <a:ext cx="3539400" cy="3502800"/>
          </a:xfrm>
          <a:prstGeom prst="rect">
            <a:avLst/>
          </a:prstGeom>
          <a:noFill/>
          <a:ln>
            <a:noFill/>
          </a:ln>
        </p:spPr>
        <p:txBody>
          <a:bodyPr anchorCtr="0" anchor="t" bIns="34275" lIns="0" spcFirstLastPara="1" rIns="68525"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Oswald"/>
                <a:ea typeface="Oswald"/>
                <a:cs typeface="Oswald"/>
                <a:sym typeface="Oswald"/>
              </a:rPr>
              <a:t>Use the following guidelines to </a:t>
            </a:r>
            <a:br>
              <a:rPr b="0" i="0" lang="en-GB" sz="2000" u="none" cap="none" strike="noStrike">
                <a:solidFill>
                  <a:srgbClr val="000000"/>
                </a:solidFill>
                <a:latin typeface="Oswald"/>
                <a:ea typeface="Oswald"/>
                <a:cs typeface="Oswald"/>
                <a:sym typeface="Oswald"/>
              </a:rPr>
            </a:br>
            <a:r>
              <a:rPr b="0" i="0" lang="en-GB" sz="2000" u="none" cap="none" strike="noStrike">
                <a:solidFill>
                  <a:srgbClr val="000000"/>
                </a:solidFill>
                <a:latin typeface="Oswald"/>
                <a:ea typeface="Oswald"/>
                <a:cs typeface="Oswald"/>
                <a:sym typeface="Oswald"/>
              </a:rPr>
              <a:t>write a more personal letter: </a:t>
            </a:r>
            <a:endParaRPr b="0" i="0" sz="2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1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Tell the Prime Minister something about themselves.</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Tell him what shocks them about Rung’s story. She is a student peaceful protester and a human rights defender who just wants a better life for people in Thailand.</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Urge him to</a:t>
            </a:r>
            <a:r>
              <a:rPr b="1" i="0" lang="en-GB" sz="1200" u="none" cap="none" strike="noStrike">
                <a:solidFill>
                  <a:srgbClr val="000000"/>
                </a:solidFill>
                <a:latin typeface="Oswald"/>
                <a:ea typeface="Oswald"/>
                <a:cs typeface="Oswald"/>
                <a:sym typeface="Oswald"/>
              </a:rPr>
              <a:t> immediately drop all criminal proceedings against Panusaya “Rung” Sithijirawattanaku and others charged solely for peacefully exercising their rights to freedom of peaceful assembly and expression.</a:t>
            </a:r>
            <a:endParaRPr b="1" i="0" sz="12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300"/>
              <a:buFont typeface="Arial"/>
              <a:buNone/>
            </a:pPr>
            <a:r>
              <a:t/>
            </a:r>
            <a:endParaRPr b="1" i="0" sz="3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You can use the template letters in the letter writing toolkit which you can download on the Write for Rights web page at </a:t>
            </a:r>
            <a:r>
              <a:rPr b="0" i="0" lang="en-GB" sz="1200" u="sng" cap="none" strike="noStrike">
                <a:solidFill>
                  <a:schemeClr val="hlink"/>
                </a:solidFill>
                <a:latin typeface="Oswald"/>
                <a:ea typeface="Oswald"/>
                <a:cs typeface="Oswald"/>
                <a:sym typeface="Oswald"/>
                <a:hlinkClick r:id="rId3"/>
              </a:rPr>
              <a:t>www.amnesty.org/writeforrights</a:t>
            </a:r>
            <a:r>
              <a:rPr b="0" i="0" lang="en-GB" sz="1200" u="none" cap="none" strike="noStrike">
                <a:solidFill>
                  <a:srgbClr val="000000"/>
                </a:solidFill>
                <a:latin typeface="Oswald"/>
                <a:ea typeface="Oswald"/>
                <a:cs typeface="Oswald"/>
                <a:sym typeface="Oswald"/>
              </a:rPr>
              <a:t>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90000"/>
              </a:lnSpc>
              <a:spcBef>
                <a:spcPts val="165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p:txBody>
      </p:sp>
      <p:cxnSp>
        <p:nvCxnSpPr>
          <p:cNvPr id="496" name="Google Shape;496;p65"/>
          <p:cNvCxnSpPr/>
          <p:nvPr/>
        </p:nvCxnSpPr>
        <p:spPr>
          <a:xfrm>
            <a:off x="4572000" y="1180125"/>
            <a:ext cx="0" cy="3411900"/>
          </a:xfrm>
          <a:prstGeom prst="straightConnector1">
            <a:avLst/>
          </a:prstGeom>
          <a:noFill/>
          <a:ln cap="flat" cmpd="sng" w="9525">
            <a:solidFill>
              <a:srgbClr val="424242"/>
            </a:solidFill>
            <a:prstDash val="solid"/>
            <a:miter lim="800000"/>
            <a:headEnd len="sm" w="sm" type="none"/>
            <a:tailEnd len="sm" w="sm" type="none"/>
          </a:ln>
        </p:spPr>
      </p:cxnSp>
      <p:sp>
        <p:nvSpPr>
          <p:cNvPr id="497" name="Google Shape;497;p65"/>
          <p:cNvSpPr txBox="1"/>
          <p:nvPr/>
        </p:nvSpPr>
        <p:spPr>
          <a:xfrm>
            <a:off x="5227140" y="4842570"/>
            <a:ext cx="2768400" cy="159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r>
              <a:rPr b="1" i="0" lang="en-GB" sz="800" u="none" cap="none" strike="noStrike">
                <a:solidFill>
                  <a:srgbClr val="666666"/>
                </a:solidFill>
                <a:latin typeface="Oswald"/>
                <a:ea typeface="Oswald"/>
                <a:cs typeface="Oswald"/>
                <a:sym typeface="Oswald"/>
              </a:rPr>
              <a:t>W4R 2021 ACTIVITY: </a:t>
            </a:r>
            <a:r>
              <a:rPr b="1" lang="en-GB" sz="800">
                <a:solidFill>
                  <a:srgbClr val="FF0000"/>
                </a:solidFill>
                <a:latin typeface="Oswald"/>
                <a:ea typeface="Oswald"/>
                <a:cs typeface="Oswald"/>
                <a:sym typeface="Oswald"/>
              </a:rPr>
              <a:t>PEACEFUL PROTEST</a:t>
            </a:r>
            <a:endParaRPr b="1" i="0" sz="800" u="none" cap="none" strike="noStrike">
              <a:solidFill>
                <a:srgbClr val="FF0000"/>
              </a:solidFill>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6"/>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SHOW </a:t>
            </a:r>
            <a:endParaRPr sz="1800"/>
          </a:p>
          <a:p>
            <a:pPr indent="0" lvl="0" marL="0" rtl="0" algn="l">
              <a:lnSpc>
                <a:spcPct val="90000"/>
              </a:lnSpc>
              <a:spcBef>
                <a:spcPts val="0"/>
              </a:spcBef>
              <a:spcAft>
                <a:spcPts val="0"/>
              </a:spcAft>
              <a:buClr>
                <a:srgbClr val="000000"/>
              </a:buClr>
              <a:buSzPts val="2800"/>
              <a:buFont typeface="Oswald"/>
              <a:buNone/>
            </a:pPr>
            <a:r>
              <a:rPr lang="en-GB" sz="1800"/>
              <a:t>SOLIDARITY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503" name="Google Shape;503;p66"/>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504" name="Google Shape;504;p66"/>
          <p:cNvSpPr txBox="1"/>
          <p:nvPr/>
        </p:nvSpPr>
        <p:spPr>
          <a:xfrm>
            <a:off x="628650" y="1087050"/>
            <a:ext cx="3780000" cy="3502800"/>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75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Rung in Thai means rainbow, a symbol we can use to show our support to her. In addition, she loves cats so would appreciate any such detail in her solidarity cards and messages. If using social media use suggested hashtags: #RungIsMyRainbow #W4R21</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Digital messages via Rung’s social media:</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Facebook: </a:t>
            </a:r>
            <a:r>
              <a:rPr b="0" i="0" lang="en-GB" sz="1600" u="sng" cap="none" strike="noStrike">
                <a:solidFill>
                  <a:schemeClr val="hlink"/>
                </a:solidFill>
                <a:latin typeface="Oswald"/>
                <a:ea typeface="Oswald"/>
                <a:cs typeface="Oswald"/>
                <a:sym typeface="Oswald"/>
                <a:hlinkClick r:id="rId3"/>
              </a:rPr>
              <a:t>www.facebook.com/panusaya.sithijirawattanakul</a:t>
            </a:r>
            <a:r>
              <a:rPr b="0" i="0" lang="en-GB" sz="1600" u="none" cap="none" strike="noStrike">
                <a:solidFill>
                  <a:srgbClr val="000000"/>
                </a:solidFill>
                <a:latin typeface="Oswald"/>
                <a:ea typeface="Oswald"/>
                <a:cs typeface="Oswald"/>
                <a:sym typeface="Oswald"/>
              </a:rPr>
              <a:t> </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Twitter: @PanusayaS</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Instagram: @overttherainbow</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t/>
            </a:r>
            <a:endParaRPr b="0" i="0" sz="1400" u="none" cap="none" strike="noStrike">
              <a:solidFill>
                <a:srgbClr val="000000"/>
              </a:solidFill>
              <a:latin typeface="Oswald"/>
              <a:ea typeface="Oswald"/>
              <a:cs typeface="Oswald"/>
              <a:sym typeface="Oswald"/>
            </a:endParaRPr>
          </a:p>
        </p:txBody>
      </p:sp>
      <p:sp>
        <p:nvSpPr>
          <p:cNvPr id="505" name="Google Shape;505;p66"/>
          <p:cNvSpPr txBox="1"/>
          <p:nvPr/>
        </p:nvSpPr>
        <p:spPr>
          <a:xfrm>
            <a:off x="4735350" y="1674000"/>
            <a:ext cx="3961500" cy="23289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Letters can be sent to:</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Amnesty International Thailand</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139/21, Soi Lat Phrao 5, </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Chom Phon, </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Chatuchak,</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Bangkok 10900,</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Thailand</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cxnSp>
        <p:nvCxnSpPr>
          <p:cNvPr id="506" name="Google Shape;506;p66"/>
          <p:cNvCxnSpPr/>
          <p:nvPr/>
        </p:nvCxnSpPr>
        <p:spPr>
          <a:xfrm>
            <a:off x="4572000" y="1168400"/>
            <a:ext cx="0" cy="3347400"/>
          </a:xfrm>
          <a:prstGeom prst="straightConnector1">
            <a:avLst/>
          </a:prstGeom>
          <a:noFill/>
          <a:ln cap="flat" cmpd="sng" w="9525">
            <a:solidFill>
              <a:srgbClr val="424242"/>
            </a:solidFill>
            <a:prstDash val="solid"/>
            <a:miter lim="800000"/>
            <a:headEnd len="sm" w="sm" type="none"/>
            <a:tailEnd len="sm" w="sm" type="none"/>
          </a:ln>
        </p:spPr>
      </p:cxnSp>
      <p:sp>
        <p:nvSpPr>
          <p:cNvPr id="507" name="Google Shape;507;p66"/>
          <p:cNvSpPr txBox="1"/>
          <p:nvPr/>
        </p:nvSpPr>
        <p:spPr>
          <a:xfrm>
            <a:off x="5227140" y="4842570"/>
            <a:ext cx="2768400" cy="159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r>
              <a:rPr b="1" i="0" lang="en-GB" sz="800" u="none" cap="none" strike="noStrike">
                <a:solidFill>
                  <a:srgbClr val="666666"/>
                </a:solidFill>
                <a:latin typeface="Oswald"/>
                <a:ea typeface="Oswald"/>
                <a:cs typeface="Oswald"/>
                <a:sym typeface="Oswald"/>
              </a:rPr>
              <a:t>W4R 2021 ACTIVITY: </a:t>
            </a:r>
            <a:r>
              <a:rPr b="1" lang="en-GB" sz="800">
                <a:solidFill>
                  <a:srgbClr val="FF0000"/>
                </a:solidFill>
                <a:latin typeface="Oswald"/>
                <a:ea typeface="Oswald"/>
                <a:cs typeface="Oswald"/>
                <a:sym typeface="Oswald"/>
              </a:rPr>
              <a:t>PEACEFUL PROTEST</a:t>
            </a:r>
            <a:endParaRPr b="1" i="0" sz="800" u="none" cap="none" strike="noStrike">
              <a:solidFill>
                <a:srgbClr val="FF0000"/>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7"/>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LEARN MORE</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513" name="Google Shape;513;p67"/>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514" name="Google Shape;514;p67"/>
          <p:cNvSpPr txBox="1"/>
          <p:nvPr/>
        </p:nvSpPr>
        <p:spPr>
          <a:xfrm>
            <a:off x="629850" y="2036450"/>
            <a:ext cx="7625400" cy="1327800"/>
          </a:xfrm>
          <a:prstGeom prst="rect">
            <a:avLst/>
          </a:prstGeom>
          <a:noFill/>
          <a:ln>
            <a:noFill/>
          </a:ln>
        </p:spPr>
        <p:txBody>
          <a:bodyPr anchorCtr="0" anchor="t" bIns="34275" lIns="68550" spcFirstLastPara="1" rIns="68550" wrap="square" tIns="34275">
            <a:noAutofit/>
          </a:bodyPr>
          <a:lstStyle/>
          <a:p>
            <a:pPr indent="0" lvl="0" marL="0" marR="0" rtl="0" algn="ctr">
              <a:lnSpc>
                <a:spcPct val="90000"/>
              </a:lnSpc>
              <a:spcBef>
                <a:spcPts val="750"/>
              </a:spcBef>
              <a:spcAft>
                <a:spcPts val="0"/>
              </a:spcAft>
              <a:buClr>
                <a:srgbClr val="000000"/>
              </a:buClr>
              <a:buSzPts val="2100"/>
              <a:buFont typeface="Arial"/>
              <a:buNone/>
            </a:pPr>
            <a:r>
              <a:rPr b="0" i="0" lang="en-GB" sz="2100" u="none" cap="none" strike="noStrike">
                <a:solidFill>
                  <a:srgbClr val="000000"/>
                </a:solidFill>
                <a:latin typeface="Oswald"/>
                <a:ea typeface="Oswald"/>
                <a:cs typeface="Oswald"/>
                <a:sym typeface="Oswald"/>
              </a:rPr>
              <a:t>You can learn more about Rung and freedom of expression through our online game, Rights Arcade, available in English. Search for </a:t>
            </a:r>
            <a:r>
              <a:rPr b="0" i="1" lang="en-GB" sz="2100" u="none" cap="none" strike="noStrike">
                <a:solidFill>
                  <a:srgbClr val="000000"/>
                </a:solidFill>
                <a:latin typeface="Oswald"/>
                <a:ea typeface="Oswald"/>
                <a:cs typeface="Oswald"/>
                <a:sym typeface="Oswald"/>
              </a:rPr>
              <a:t>“</a:t>
            </a:r>
            <a:r>
              <a:rPr b="1" i="1" lang="en-GB" sz="2100" u="none" cap="none" strike="noStrike">
                <a:solidFill>
                  <a:srgbClr val="000000"/>
                </a:solidFill>
                <a:latin typeface="Oswald"/>
                <a:ea typeface="Oswald"/>
                <a:cs typeface="Oswald"/>
                <a:sym typeface="Oswald"/>
              </a:rPr>
              <a:t>Rights Arcade”</a:t>
            </a:r>
            <a:r>
              <a:rPr b="1" i="0" lang="en-GB" sz="2100" u="none" cap="none" strike="noStrike">
                <a:solidFill>
                  <a:srgbClr val="000000"/>
                </a:solidFill>
                <a:latin typeface="Oswald"/>
                <a:ea typeface="Oswald"/>
                <a:cs typeface="Oswald"/>
                <a:sym typeface="Oswald"/>
              </a:rPr>
              <a:t> </a:t>
            </a:r>
            <a:r>
              <a:rPr b="0" i="0" lang="en-GB" sz="2100" u="none" cap="none" strike="noStrike">
                <a:solidFill>
                  <a:srgbClr val="000000"/>
                </a:solidFill>
                <a:latin typeface="Oswald"/>
                <a:ea typeface="Oswald"/>
                <a:cs typeface="Oswald"/>
                <a:sym typeface="Oswald"/>
              </a:rPr>
              <a:t>in the Google Play Store or IOS App Store. </a:t>
            </a:r>
            <a:endParaRPr b="0" i="0" sz="21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t/>
            </a:r>
            <a:endParaRPr b="0" i="0" sz="1400" u="none" cap="none" strike="noStrike">
              <a:solidFill>
                <a:srgbClr val="000000"/>
              </a:solidFill>
              <a:latin typeface="Oswald"/>
              <a:ea typeface="Oswald"/>
              <a:cs typeface="Oswald"/>
              <a:sym typeface="Oswald"/>
            </a:endParaRPr>
          </a:p>
        </p:txBody>
      </p:sp>
      <p:sp>
        <p:nvSpPr>
          <p:cNvPr id="515" name="Google Shape;515;p67"/>
          <p:cNvSpPr txBox="1"/>
          <p:nvPr/>
        </p:nvSpPr>
        <p:spPr>
          <a:xfrm>
            <a:off x="5227140" y="4842570"/>
            <a:ext cx="2768400" cy="159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r>
              <a:rPr b="1" i="0" lang="en-GB" sz="800" u="none" cap="none" strike="noStrike">
                <a:solidFill>
                  <a:srgbClr val="666666"/>
                </a:solidFill>
                <a:latin typeface="Oswald"/>
                <a:ea typeface="Oswald"/>
                <a:cs typeface="Oswald"/>
                <a:sym typeface="Oswald"/>
              </a:rPr>
              <a:t>W4R 2021 ACTIVITY: </a:t>
            </a:r>
            <a:r>
              <a:rPr b="1" lang="en-GB" sz="800">
                <a:solidFill>
                  <a:srgbClr val="FF0000"/>
                </a:solidFill>
                <a:latin typeface="Oswald"/>
                <a:ea typeface="Oswald"/>
                <a:cs typeface="Oswald"/>
                <a:sym typeface="Oswald"/>
              </a:rPr>
              <a:t>PEACEFUL</a:t>
            </a:r>
            <a:r>
              <a:rPr b="1" lang="en-GB" sz="800">
                <a:solidFill>
                  <a:srgbClr val="FF0000"/>
                </a:solidFill>
                <a:latin typeface="Oswald"/>
                <a:ea typeface="Oswald"/>
                <a:cs typeface="Oswald"/>
                <a:sym typeface="Oswald"/>
              </a:rPr>
              <a:t> PROTEST</a:t>
            </a:r>
            <a:endParaRPr b="1" i="0" sz="800" u="none" cap="none" strike="noStrike">
              <a:solidFill>
                <a:srgbClr val="FF0000"/>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5"/>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09" name="Google Shape;309;p45"/>
          <p:cNvSpPr txBox="1"/>
          <p:nvPr/>
        </p:nvSpPr>
        <p:spPr>
          <a:xfrm>
            <a:off x="629850" y="969900"/>
            <a:ext cx="7884000" cy="3742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1" i="0" lang="en-GB" sz="2300" u="none" cap="none" strike="noStrike">
                <a:solidFill>
                  <a:srgbClr val="000000"/>
                </a:solidFill>
                <a:latin typeface="Oswald"/>
                <a:ea typeface="Oswald"/>
                <a:cs typeface="Oswald"/>
                <a:sym typeface="Oswald"/>
              </a:rPr>
              <a:t>What would be the consequences if you were not allowed to express yourself in these ways </a:t>
            </a:r>
            <a:r>
              <a:rPr b="1" i="0" lang="en-GB" sz="2300" u="none" cap="none" strike="noStrike">
                <a:solidFill>
                  <a:srgbClr val="000000"/>
                </a:solidFill>
                <a:latin typeface="Oswald"/>
                <a:ea typeface="Oswald"/>
                <a:cs typeface="Oswald"/>
                <a:sym typeface="Oswald"/>
              </a:rPr>
              <a:t>anymore</a:t>
            </a:r>
            <a:r>
              <a:rPr b="1" i="0" lang="en-GB" sz="2300" u="none" cap="none" strike="noStrike">
                <a:solidFill>
                  <a:srgbClr val="000000"/>
                </a:solidFill>
                <a:latin typeface="Oswald"/>
                <a:ea typeface="Oswald"/>
                <a:cs typeface="Oswald"/>
                <a:sym typeface="Oswald"/>
              </a:rPr>
              <a:t>?</a:t>
            </a:r>
            <a:endParaRPr b="1"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374650" lvl="0" marL="457200" marR="0" rtl="0" algn="l">
              <a:lnSpc>
                <a:spcPct val="115000"/>
              </a:lnSpc>
              <a:spcBef>
                <a:spcPts val="0"/>
              </a:spcBef>
              <a:spcAft>
                <a:spcPts val="0"/>
              </a:spcAft>
              <a:buClr>
                <a:srgbClr val="000000"/>
              </a:buClr>
              <a:buSzPts val="2300"/>
              <a:buFont typeface="Oswald"/>
              <a:buChar char="●"/>
            </a:pPr>
            <a:r>
              <a:rPr b="0" i="0" lang="en-GB" sz="2300" u="none" cap="none" strike="noStrike">
                <a:solidFill>
                  <a:srgbClr val="000000"/>
                </a:solidFill>
                <a:latin typeface="Oswald"/>
                <a:ea typeface="Oswald"/>
                <a:cs typeface="Oswald"/>
                <a:sym typeface="Oswald"/>
              </a:rPr>
              <a:t>Would it have a big impact on your daily activities and friendships?</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374650" lvl="0" marL="457200" marR="0" rtl="0" algn="l">
              <a:lnSpc>
                <a:spcPct val="115000"/>
              </a:lnSpc>
              <a:spcBef>
                <a:spcPts val="0"/>
              </a:spcBef>
              <a:spcAft>
                <a:spcPts val="0"/>
              </a:spcAft>
              <a:buClr>
                <a:srgbClr val="000000"/>
              </a:buClr>
              <a:buSzPts val="2300"/>
              <a:buFont typeface="Oswald"/>
              <a:buChar char="●"/>
            </a:pPr>
            <a:r>
              <a:rPr b="0" i="0" lang="en-GB" sz="2300" u="none" cap="none" strike="noStrike">
                <a:solidFill>
                  <a:srgbClr val="000000"/>
                </a:solidFill>
                <a:latin typeface="Oswald"/>
                <a:ea typeface="Oswald"/>
                <a:cs typeface="Oswald"/>
                <a:sym typeface="Oswald"/>
              </a:rPr>
              <a:t>How would it make you feel?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374650" lvl="0" marL="457200" marR="0" rtl="0" algn="l">
              <a:lnSpc>
                <a:spcPct val="115000"/>
              </a:lnSpc>
              <a:spcBef>
                <a:spcPts val="0"/>
              </a:spcBef>
              <a:spcAft>
                <a:spcPts val="0"/>
              </a:spcAft>
              <a:buClr>
                <a:srgbClr val="000000"/>
              </a:buClr>
              <a:buSzPts val="2300"/>
              <a:buFont typeface="Oswald"/>
              <a:buChar char="●"/>
            </a:pPr>
            <a:r>
              <a:rPr b="0" i="0" lang="en-GB" sz="2300" u="none" cap="none" strike="noStrike">
                <a:solidFill>
                  <a:srgbClr val="000000"/>
                </a:solidFill>
                <a:latin typeface="Oswald"/>
                <a:ea typeface="Oswald"/>
                <a:cs typeface="Oswald"/>
                <a:sym typeface="Oswald"/>
              </a:rPr>
              <a:t>Would you be upset? Why? Or why not?</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310" name="Google Shape;310;p45"/>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FREEDOM OF EXPRESSION: WORD CLOUD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6"/>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16" name="Google Shape;316;p46"/>
          <p:cNvSpPr txBox="1"/>
          <p:nvPr>
            <p:ph type="title"/>
          </p:nvPr>
        </p:nvSpPr>
        <p:spPr>
          <a:xfrm>
            <a:off x="629850" y="339200"/>
            <a:ext cx="3942300" cy="2742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EXPLORING THE RIGHT TO PROTEST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17" name="Google Shape;317;p46"/>
          <p:cNvSpPr/>
          <p:nvPr/>
        </p:nvSpPr>
        <p:spPr>
          <a:xfrm>
            <a:off x="444800" y="689725"/>
            <a:ext cx="4209000" cy="39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8" name="Google Shape;318;p46"/>
          <p:cNvPicPr preferRelativeResize="0"/>
          <p:nvPr/>
        </p:nvPicPr>
        <p:blipFill>
          <a:blip r:embed="rId3">
            <a:alphaModFix/>
          </a:blip>
          <a:stretch>
            <a:fillRect/>
          </a:stretch>
        </p:blipFill>
        <p:spPr>
          <a:xfrm>
            <a:off x="1237287" y="779635"/>
            <a:ext cx="2727100" cy="1786536"/>
          </a:xfrm>
          <a:prstGeom prst="rect">
            <a:avLst/>
          </a:prstGeom>
          <a:noFill/>
          <a:ln>
            <a:noFill/>
          </a:ln>
        </p:spPr>
      </p:pic>
      <p:pic>
        <p:nvPicPr>
          <p:cNvPr id="319" name="Google Shape;319;p46"/>
          <p:cNvPicPr preferRelativeResize="0"/>
          <p:nvPr/>
        </p:nvPicPr>
        <p:blipFill>
          <a:blip r:embed="rId4">
            <a:alphaModFix/>
          </a:blip>
          <a:stretch>
            <a:fillRect/>
          </a:stretch>
        </p:blipFill>
        <p:spPr>
          <a:xfrm>
            <a:off x="5047218" y="772025"/>
            <a:ext cx="2727432" cy="1785867"/>
          </a:xfrm>
          <a:prstGeom prst="rect">
            <a:avLst/>
          </a:prstGeom>
          <a:noFill/>
          <a:ln>
            <a:noFill/>
          </a:ln>
        </p:spPr>
      </p:pic>
      <p:pic>
        <p:nvPicPr>
          <p:cNvPr id="320" name="Google Shape;320;p46"/>
          <p:cNvPicPr preferRelativeResize="0"/>
          <p:nvPr/>
        </p:nvPicPr>
        <p:blipFill>
          <a:blip r:embed="rId5">
            <a:alphaModFix/>
          </a:blip>
          <a:stretch>
            <a:fillRect/>
          </a:stretch>
        </p:blipFill>
        <p:spPr>
          <a:xfrm>
            <a:off x="1237455" y="2712008"/>
            <a:ext cx="2727432" cy="1785867"/>
          </a:xfrm>
          <a:prstGeom prst="rect">
            <a:avLst/>
          </a:prstGeom>
          <a:noFill/>
          <a:ln>
            <a:noFill/>
          </a:ln>
        </p:spPr>
      </p:pic>
      <p:pic>
        <p:nvPicPr>
          <p:cNvPr id="321" name="Google Shape;321;p46"/>
          <p:cNvPicPr preferRelativeResize="0"/>
          <p:nvPr/>
        </p:nvPicPr>
        <p:blipFill>
          <a:blip r:embed="rId6">
            <a:alphaModFix/>
          </a:blip>
          <a:stretch>
            <a:fillRect/>
          </a:stretch>
        </p:blipFill>
        <p:spPr>
          <a:xfrm>
            <a:off x="5047376" y="2711331"/>
            <a:ext cx="2727100" cy="1786543"/>
          </a:xfrm>
          <a:prstGeom prst="rect">
            <a:avLst/>
          </a:prstGeom>
          <a:noFill/>
          <a:ln>
            <a:noFill/>
          </a:ln>
        </p:spPr>
      </p:pic>
      <p:sp>
        <p:nvSpPr>
          <p:cNvPr id="322" name="Google Shape;322;p46"/>
          <p:cNvSpPr txBox="1"/>
          <p:nvPr/>
        </p:nvSpPr>
        <p:spPr>
          <a:xfrm>
            <a:off x="1038575" y="914375"/>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1</a:t>
            </a:r>
            <a:endParaRPr b="1" sz="2400">
              <a:latin typeface="Oswald"/>
              <a:ea typeface="Oswald"/>
              <a:cs typeface="Oswald"/>
              <a:sym typeface="Oswald"/>
            </a:endParaRPr>
          </a:p>
        </p:txBody>
      </p:sp>
      <p:sp>
        <p:nvSpPr>
          <p:cNvPr id="323" name="Google Shape;323;p46"/>
          <p:cNvSpPr txBox="1"/>
          <p:nvPr/>
        </p:nvSpPr>
        <p:spPr>
          <a:xfrm>
            <a:off x="4818300" y="914375"/>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2</a:t>
            </a:r>
            <a:endParaRPr b="1" sz="2400">
              <a:latin typeface="Oswald"/>
              <a:ea typeface="Oswald"/>
              <a:cs typeface="Oswald"/>
              <a:sym typeface="Oswald"/>
            </a:endParaRPr>
          </a:p>
        </p:txBody>
      </p:sp>
      <p:sp>
        <p:nvSpPr>
          <p:cNvPr id="324" name="Google Shape;324;p46"/>
          <p:cNvSpPr txBox="1"/>
          <p:nvPr/>
        </p:nvSpPr>
        <p:spPr>
          <a:xfrm>
            <a:off x="1038575" y="2801300"/>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3</a:t>
            </a:r>
            <a:endParaRPr b="1" sz="2400">
              <a:latin typeface="Oswald"/>
              <a:ea typeface="Oswald"/>
              <a:cs typeface="Oswald"/>
              <a:sym typeface="Oswald"/>
            </a:endParaRPr>
          </a:p>
        </p:txBody>
      </p:sp>
      <p:sp>
        <p:nvSpPr>
          <p:cNvPr id="325" name="Google Shape;325;p46"/>
          <p:cNvSpPr txBox="1"/>
          <p:nvPr/>
        </p:nvSpPr>
        <p:spPr>
          <a:xfrm>
            <a:off x="4818300" y="2801300"/>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4</a:t>
            </a:r>
            <a:endParaRPr b="1" sz="2400">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7"/>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31" name="Google Shape;331;p47"/>
          <p:cNvSpPr txBox="1"/>
          <p:nvPr/>
        </p:nvSpPr>
        <p:spPr>
          <a:xfrm>
            <a:off x="629850" y="969900"/>
            <a:ext cx="7884000" cy="379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What would you do if you wanted to change society?</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&gt;</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332" name="Google Shape;332;p47"/>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EXPLORING THE RIGHT TO PROTEST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8"/>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38" name="Google Shape;338;p48"/>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EXPLORING THE RIGHT TO PROTEST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pic>
        <p:nvPicPr>
          <p:cNvPr id="339" name="Google Shape;339;p48"/>
          <p:cNvPicPr preferRelativeResize="0"/>
          <p:nvPr/>
        </p:nvPicPr>
        <p:blipFill>
          <a:blip r:embed="rId3">
            <a:alphaModFix/>
          </a:blip>
          <a:stretch>
            <a:fillRect/>
          </a:stretch>
        </p:blipFill>
        <p:spPr>
          <a:xfrm>
            <a:off x="828537" y="1020615"/>
            <a:ext cx="5471026" cy="3584100"/>
          </a:xfrm>
          <a:prstGeom prst="rect">
            <a:avLst/>
          </a:prstGeom>
          <a:noFill/>
          <a:ln>
            <a:noFill/>
          </a:ln>
        </p:spPr>
      </p:pic>
      <p:sp>
        <p:nvSpPr>
          <p:cNvPr id="340" name="Google Shape;340;p48"/>
          <p:cNvSpPr txBox="1"/>
          <p:nvPr/>
        </p:nvSpPr>
        <p:spPr>
          <a:xfrm>
            <a:off x="629850" y="1155375"/>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1</a:t>
            </a:r>
            <a:endParaRPr b="1" sz="2400">
              <a:latin typeface="Oswald"/>
              <a:ea typeface="Oswald"/>
              <a:cs typeface="Oswald"/>
              <a:sym typeface="Oswald"/>
            </a:endParaRPr>
          </a:p>
        </p:txBody>
      </p:sp>
      <p:sp>
        <p:nvSpPr>
          <p:cNvPr id="341" name="Google Shape;341;p48"/>
          <p:cNvSpPr txBox="1"/>
          <p:nvPr/>
        </p:nvSpPr>
        <p:spPr>
          <a:xfrm>
            <a:off x="6417075" y="3721225"/>
            <a:ext cx="2096700" cy="88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50">
                <a:latin typeface="Oswald"/>
                <a:ea typeface="Oswald"/>
                <a:cs typeface="Oswald"/>
                <a:sym typeface="Oswald"/>
              </a:rPr>
              <a:t>A peaceful protest in Thailand in 2021, calling for justice and a better society. </a:t>
            </a:r>
            <a:endParaRPr b="1" sz="1050">
              <a:latin typeface="Oswald"/>
              <a:ea typeface="Oswald"/>
              <a:cs typeface="Oswald"/>
              <a:sym typeface="Oswald"/>
            </a:endParaRPr>
          </a:p>
          <a:p>
            <a:pPr indent="0" lvl="0" marL="0" rtl="0" algn="l">
              <a:lnSpc>
                <a:spcPct val="115000"/>
              </a:lnSpc>
              <a:spcBef>
                <a:spcPts val="200"/>
              </a:spcBef>
              <a:spcAft>
                <a:spcPts val="0"/>
              </a:spcAft>
              <a:buNone/>
            </a:pPr>
            <a:r>
              <a:rPr i="1" lang="en-GB" sz="750">
                <a:latin typeface="Oswald"/>
                <a:ea typeface="Oswald"/>
                <a:cs typeface="Oswald"/>
                <a:sym typeface="Oswald"/>
              </a:rPr>
              <a:t>© Kan Sangtong</a:t>
            </a:r>
            <a:endParaRPr sz="1600">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9"/>
          <p:cNvSpPr txBox="1"/>
          <p:nvPr>
            <p:ph type="title"/>
          </p:nvPr>
        </p:nvSpPr>
        <p:spPr>
          <a:xfrm>
            <a:off x="629841" y="316564"/>
            <a:ext cx="3097500" cy="4743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Clr>
                <a:srgbClr val="000000"/>
              </a:buClr>
              <a:buSzPts val="2800"/>
              <a:buFont typeface="Oswald"/>
              <a:buNone/>
            </a:pPr>
            <a:r>
              <a:rPr lang="en-GB" sz="1800"/>
              <a:t>EXPLORING THE RIGHT TO PROTEST </a:t>
            </a:r>
            <a:endParaRPr/>
          </a:p>
        </p:txBody>
      </p:sp>
      <p:sp>
        <p:nvSpPr>
          <p:cNvPr id="347" name="Google Shape;347;p49"/>
          <p:cNvSpPr txBox="1"/>
          <p:nvPr>
            <p:ph idx="3" type="body"/>
          </p:nvPr>
        </p:nvSpPr>
        <p:spPr>
          <a:xfrm>
            <a:off x="876232" y="4842416"/>
            <a:ext cx="1047900" cy="159300"/>
          </a:xfrm>
          <a:prstGeom prst="rect">
            <a:avLst/>
          </a:prstGeom>
        </p:spPr>
        <p:txBody>
          <a:bodyPr anchorCtr="0" anchor="ctr" bIns="0" lIns="0" spcFirstLastPara="1" rIns="0" wrap="square" tIns="0">
            <a:noAutofit/>
          </a:bodyPr>
          <a:lstStyle/>
          <a:p>
            <a:pPr indent="0" lvl="0" marL="0" rtl="0" algn="l">
              <a:spcBef>
                <a:spcPts val="800"/>
              </a:spcBef>
              <a:spcAft>
                <a:spcPts val="0"/>
              </a:spcAft>
              <a:buNone/>
            </a:pPr>
            <a:r>
              <a:t/>
            </a:r>
            <a:endParaRPr/>
          </a:p>
        </p:txBody>
      </p:sp>
      <p:pic>
        <p:nvPicPr>
          <p:cNvPr id="348" name="Google Shape;348;p49"/>
          <p:cNvPicPr preferRelativeResize="0"/>
          <p:nvPr/>
        </p:nvPicPr>
        <p:blipFill rotWithShape="1">
          <a:blip r:embed="rId3">
            <a:alphaModFix/>
          </a:blip>
          <a:srcRect b="864" l="0" r="0" t="864"/>
          <a:stretch/>
        </p:blipFill>
        <p:spPr>
          <a:xfrm>
            <a:off x="828537" y="1020615"/>
            <a:ext cx="5471026" cy="3584100"/>
          </a:xfrm>
          <a:prstGeom prst="rect">
            <a:avLst/>
          </a:prstGeom>
          <a:noFill/>
          <a:ln>
            <a:noFill/>
          </a:ln>
        </p:spPr>
      </p:pic>
      <p:sp>
        <p:nvSpPr>
          <p:cNvPr id="349" name="Google Shape;349;p49"/>
          <p:cNvSpPr txBox="1"/>
          <p:nvPr/>
        </p:nvSpPr>
        <p:spPr>
          <a:xfrm>
            <a:off x="629850" y="1155375"/>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2</a:t>
            </a:r>
            <a:endParaRPr b="1" sz="2400">
              <a:latin typeface="Oswald"/>
              <a:ea typeface="Oswald"/>
              <a:cs typeface="Oswald"/>
              <a:sym typeface="Oswald"/>
            </a:endParaRPr>
          </a:p>
        </p:txBody>
      </p:sp>
      <p:sp>
        <p:nvSpPr>
          <p:cNvPr id="350" name="Google Shape;350;p49"/>
          <p:cNvSpPr txBox="1"/>
          <p:nvPr/>
        </p:nvSpPr>
        <p:spPr>
          <a:xfrm>
            <a:off x="6417075" y="1862725"/>
            <a:ext cx="2096700" cy="274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50">
                <a:latin typeface="Oswald"/>
                <a:ea typeface="Oswald"/>
                <a:cs typeface="Oswald"/>
                <a:sym typeface="Oswald"/>
              </a:rPr>
              <a:t>In 2014, tens of thousands of people took to the streets of Hong Kong, China, to call for democratic reforms in the city. The 79-day protest occupied key districts of central Hong Kong and became known as the Umbrella Movement. The umbrellas, used by the protesters to deflect pepper spray and tear gas, has given the everyday item iconic status, symbolizing resistance and the underlying social grievances. </a:t>
            </a:r>
            <a:endParaRPr b="1" sz="1050">
              <a:latin typeface="Oswald"/>
              <a:ea typeface="Oswald"/>
              <a:cs typeface="Oswald"/>
              <a:sym typeface="Oswald"/>
            </a:endParaRPr>
          </a:p>
          <a:p>
            <a:pPr indent="0" lvl="0" marL="0" rtl="0" algn="l">
              <a:lnSpc>
                <a:spcPct val="115000"/>
              </a:lnSpc>
              <a:spcBef>
                <a:spcPts val="200"/>
              </a:spcBef>
              <a:spcAft>
                <a:spcPts val="200"/>
              </a:spcAft>
              <a:buNone/>
            </a:pPr>
            <a:r>
              <a:rPr i="1" lang="en-GB" sz="750">
                <a:latin typeface="Oswald"/>
                <a:ea typeface="Oswald"/>
                <a:cs typeface="Oswald"/>
                <a:sym typeface="Oswald"/>
              </a:rPr>
              <a:t>© Leung Ching Yau Alex</a:t>
            </a:r>
            <a:endParaRPr b="1" i="1" sz="1450">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0"/>
          <p:cNvSpPr txBox="1"/>
          <p:nvPr>
            <p:ph type="title"/>
          </p:nvPr>
        </p:nvSpPr>
        <p:spPr>
          <a:xfrm>
            <a:off x="629841" y="316564"/>
            <a:ext cx="3097500" cy="4743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sz="1800"/>
              <a:t>EXPLORING THE RIGHT TO PROTEST </a:t>
            </a:r>
            <a:endParaRPr/>
          </a:p>
        </p:txBody>
      </p:sp>
      <p:sp>
        <p:nvSpPr>
          <p:cNvPr id="356" name="Google Shape;356;p50"/>
          <p:cNvSpPr txBox="1"/>
          <p:nvPr>
            <p:ph idx="3" type="body"/>
          </p:nvPr>
        </p:nvSpPr>
        <p:spPr>
          <a:xfrm>
            <a:off x="876232" y="4842416"/>
            <a:ext cx="1047900" cy="159300"/>
          </a:xfrm>
          <a:prstGeom prst="rect">
            <a:avLst/>
          </a:prstGeom>
        </p:spPr>
        <p:txBody>
          <a:bodyPr anchorCtr="0" anchor="ctr" bIns="0" lIns="0" spcFirstLastPara="1" rIns="0" wrap="square" tIns="0">
            <a:noAutofit/>
          </a:bodyPr>
          <a:lstStyle/>
          <a:p>
            <a:pPr indent="0" lvl="0" marL="0" rtl="0" algn="l">
              <a:spcBef>
                <a:spcPts val="800"/>
              </a:spcBef>
              <a:spcAft>
                <a:spcPts val="0"/>
              </a:spcAft>
              <a:buNone/>
            </a:pPr>
            <a:r>
              <a:t/>
            </a:r>
            <a:endParaRPr/>
          </a:p>
        </p:txBody>
      </p:sp>
      <p:pic>
        <p:nvPicPr>
          <p:cNvPr id="357" name="Google Shape;357;p50"/>
          <p:cNvPicPr preferRelativeResize="0"/>
          <p:nvPr/>
        </p:nvPicPr>
        <p:blipFill rotWithShape="1">
          <a:blip r:embed="rId3">
            <a:alphaModFix/>
          </a:blip>
          <a:srcRect b="864" l="0" r="0" t="864"/>
          <a:stretch/>
        </p:blipFill>
        <p:spPr>
          <a:xfrm>
            <a:off x="828537" y="1020615"/>
            <a:ext cx="5471026" cy="3584100"/>
          </a:xfrm>
          <a:prstGeom prst="rect">
            <a:avLst/>
          </a:prstGeom>
          <a:noFill/>
          <a:ln>
            <a:noFill/>
          </a:ln>
        </p:spPr>
      </p:pic>
      <p:sp>
        <p:nvSpPr>
          <p:cNvPr id="358" name="Google Shape;358;p50"/>
          <p:cNvSpPr txBox="1"/>
          <p:nvPr/>
        </p:nvSpPr>
        <p:spPr>
          <a:xfrm>
            <a:off x="629850" y="1155375"/>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3</a:t>
            </a:r>
            <a:endParaRPr b="1" sz="2400">
              <a:latin typeface="Oswald"/>
              <a:ea typeface="Oswald"/>
              <a:cs typeface="Oswald"/>
              <a:sym typeface="Oswald"/>
            </a:endParaRPr>
          </a:p>
        </p:txBody>
      </p:sp>
      <p:sp>
        <p:nvSpPr>
          <p:cNvPr id="359" name="Google Shape;359;p50"/>
          <p:cNvSpPr txBox="1"/>
          <p:nvPr/>
        </p:nvSpPr>
        <p:spPr>
          <a:xfrm>
            <a:off x="6417075" y="3163825"/>
            <a:ext cx="2096700" cy="144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50">
                <a:latin typeface="Oswald"/>
                <a:ea typeface="Oswald"/>
                <a:cs typeface="Oswald"/>
                <a:sym typeface="Oswald"/>
              </a:rPr>
              <a:t>More than 1,000 people, including schoolchildren, protested against bride kidnapping in Kyrgyzstan on 6 June 2018, after a 20-year-old woman was murdered in a police station by her kidnapper. </a:t>
            </a:r>
            <a:endParaRPr b="1" sz="1050">
              <a:latin typeface="Oswald"/>
              <a:ea typeface="Oswald"/>
              <a:cs typeface="Oswald"/>
              <a:sym typeface="Oswald"/>
            </a:endParaRPr>
          </a:p>
          <a:p>
            <a:pPr indent="0" lvl="0" marL="0" rtl="0" algn="l">
              <a:lnSpc>
                <a:spcPct val="115000"/>
              </a:lnSpc>
              <a:spcBef>
                <a:spcPts val="200"/>
              </a:spcBef>
              <a:spcAft>
                <a:spcPts val="200"/>
              </a:spcAft>
              <a:buNone/>
            </a:pPr>
            <a:r>
              <a:rPr i="1" lang="en-GB" sz="750">
                <a:latin typeface="Oswald"/>
                <a:ea typeface="Oswald"/>
                <a:cs typeface="Oswald"/>
                <a:sym typeface="Oswald"/>
              </a:rPr>
              <a:t>© DMITRY MOTINOV/AFP/Getty Images</a:t>
            </a:r>
            <a:endParaRPr b="1" i="1" sz="1350">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1"/>
          <p:cNvSpPr txBox="1"/>
          <p:nvPr>
            <p:ph type="title"/>
          </p:nvPr>
        </p:nvSpPr>
        <p:spPr>
          <a:xfrm>
            <a:off x="629841" y="316564"/>
            <a:ext cx="3097500" cy="4743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sz="1800"/>
              <a:t>EXPLORING THE RIGHT TO PROTEST </a:t>
            </a:r>
            <a:endParaRPr/>
          </a:p>
        </p:txBody>
      </p:sp>
      <p:sp>
        <p:nvSpPr>
          <p:cNvPr id="365" name="Google Shape;365;p51"/>
          <p:cNvSpPr txBox="1"/>
          <p:nvPr>
            <p:ph idx="3" type="body"/>
          </p:nvPr>
        </p:nvSpPr>
        <p:spPr>
          <a:xfrm>
            <a:off x="876232" y="4842416"/>
            <a:ext cx="1047900" cy="159300"/>
          </a:xfrm>
          <a:prstGeom prst="rect">
            <a:avLst/>
          </a:prstGeom>
        </p:spPr>
        <p:txBody>
          <a:bodyPr anchorCtr="0" anchor="ctr" bIns="0" lIns="0" spcFirstLastPara="1" rIns="0" wrap="square" tIns="0">
            <a:noAutofit/>
          </a:bodyPr>
          <a:lstStyle/>
          <a:p>
            <a:pPr indent="0" lvl="0" marL="0" rtl="0" algn="l">
              <a:spcBef>
                <a:spcPts val="800"/>
              </a:spcBef>
              <a:spcAft>
                <a:spcPts val="0"/>
              </a:spcAft>
              <a:buNone/>
            </a:pPr>
            <a:r>
              <a:t/>
            </a:r>
            <a:endParaRPr/>
          </a:p>
        </p:txBody>
      </p:sp>
      <p:pic>
        <p:nvPicPr>
          <p:cNvPr id="366" name="Google Shape;366;p51"/>
          <p:cNvPicPr preferRelativeResize="0"/>
          <p:nvPr/>
        </p:nvPicPr>
        <p:blipFill rotWithShape="1">
          <a:blip r:embed="rId3">
            <a:alphaModFix/>
          </a:blip>
          <a:srcRect b="864" l="0" r="0" t="864"/>
          <a:stretch/>
        </p:blipFill>
        <p:spPr>
          <a:xfrm>
            <a:off x="828537" y="1020615"/>
            <a:ext cx="5471026" cy="3584100"/>
          </a:xfrm>
          <a:prstGeom prst="rect">
            <a:avLst/>
          </a:prstGeom>
          <a:noFill/>
          <a:ln>
            <a:noFill/>
          </a:ln>
        </p:spPr>
      </p:pic>
      <p:sp>
        <p:nvSpPr>
          <p:cNvPr id="367" name="Google Shape;367;p51"/>
          <p:cNvSpPr txBox="1"/>
          <p:nvPr/>
        </p:nvSpPr>
        <p:spPr>
          <a:xfrm>
            <a:off x="629850" y="1155375"/>
            <a:ext cx="316800" cy="554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swald"/>
                <a:ea typeface="Oswald"/>
                <a:cs typeface="Oswald"/>
                <a:sym typeface="Oswald"/>
              </a:rPr>
              <a:t>4</a:t>
            </a:r>
            <a:endParaRPr b="1" sz="2400">
              <a:latin typeface="Oswald"/>
              <a:ea typeface="Oswald"/>
              <a:cs typeface="Oswald"/>
              <a:sym typeface="Oswald"/>
            </a:endParaRPr>
          </a:p>
        </p:txBody>
      </p:sp>
      <p:sp>
        <p:nvSpPr>
          <p:cNvPr id="368" name="Google Shape;368;p51"/>
          <p:cNvSpPr txBox="1"/>
          <p:nvPr/>
        </p:nvSpPr>
        <p:spPr>
          <a:xfrm>
            <a:off x="6417075" y="1020625"/>
            <a:ext cx="2096700" cy="367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50">
                <a:latin typeface="Oswald"/>
                <a:ea typeface="Oswald"/>
                <a:cs typeface="Oswald"/>
                <a:sym typeface="Oswald"/>
              </a:rPr>
              <a:t>This is one of a series of photographs of actions and events taking place in the USA as part of Amnesty International USA’s Game of Drones bus tour. This brings Amnesty USA’s campaigns and grassroots organizing around a secret drone programme into cities across the USA, building a mobile organizing space that directly incorporates local activists. This photograph shows University of Minnesota students taking action to urge the US government to end extrajudicial executions. Drone strike victims and their families have little chance of securing justice. </a:t>
            </a:r>
            <a:endParaRPr b="1" sz="1050">
              <a:latin typeface="Oswald"/>
              <a:ea typeface="Oswald"/>
              <a:cs typeface="Oswald"/>
              <a:sym typeface="Oswald"/>
            </a:endParaRPr>
          </a:p>
          <a:p>
            <a:pPr indent="0" lvl="0" marL="0" rtl="0" algn="l">
              <a:lnSpc>
                <a:spcPct val="115000"/>
              </a:lnSpc>
              <a:spcBef>
                <a:spcPts val="200"/>
              </a:spcBef>
              <a:spcAft>
                <a:spcPts val="200"/>
              </a:spcAft>
              <a:buNone/>
            </a:pPr>
            <a:r>
              <a:rPr i="1" lang="en-GB" sz="750">
                <a:latin typeface="Oswald"/>
                <a:ea typeface="Oswald"/>
                <a:cs typeface="Oswald"/>
                <a:sym typeface="Oswald"/>
              </a:rPr>
              <a:t>© Amnesty International / Flor Montero</a:t>
            </a:r>
            <a:endParaRPr b="1" i="1" sz="1450">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W4R Colours">
      <a:dk1>
        <a:srgbClr val="424242"/>
      </a:dk1>
      <a:lt1>
        <a:srgbClr val="FFFFFF"/>
      </a:lt1>
      <a:dk2>
        <a:srgbClr val="666666"/>
      </a:dk2>
      <a:lt2>
        <a:srgbClr val="CCCCCC"/>
      </a:lt2>
      <a:accent1>
        <a:srgbClr val="FFFF00"/>
      </a:accent1>
      <a:accent2>
        <a:srgbClr val="F18E28"/>
      </a:accent2>
      <a:accent3>
        <a:srgbClr val="C7DAAD"/>
      </a:accent3>
      <a:accent4>
        <a:srgbClr val="BBD5EE"/>
      </a:accent4>
      <a:accent5>
        <a:srgbClr val="AA89BE"/>
      </a:accent5>
      <a:accent6>
        <a:srgbClr val="EC6F6B"/>
      </a:accent6>
      <a:hlink>
        <a:srgbClr val="2950A1"/>
      </a:hlink>
      <a:folHlink>
        <a:srgbClr val="704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W4R Colours">
      <a:dk1>
        <a:srgbClr val="424242"/>
      </a:dk1>
      <a:lt1>
        <a:srgbClr val="FFFFFF"/>
      </a:lt1>
      <a:dk2>
        <a:srgbClr val="666666"/>
      </a:dk2>
      <a:lt2>
        <a:srgbClr val="CCCCCC"/>
      </a:lt2>
      <a:accent1>
        <a:srgbClr val="FFFF00"/>
      </a:accent1>
      <a:accent2>
        <a:srgbClr val="F18E28"/>
      </a:accent2>
      <a:accent3>
        <a:srgbClr val="C7DAAD"/>
      </a:accent3>
      <a:accent4>
        <a:srgbClr val="BBD5EE"/>
      </a:accent4>
      <a:accent5>
        <a:srgbClr val="AA89BE"/>
      </a:accent5>
      <a:accent6>
        <a:srgbClr val="EC6F6B"/>
      </a:accent6>
      <a:hlink>
        <a:srgbClr val="2950A1"/>
      </a:hlink>
      <a:folHlink>
        <a:srgbClr val="704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