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 id="2147483688" r:id="rId5"/>
    <p:sldMasterId id="214748368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Oswald"/>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01">
          <p15:clr>
            <a:srgbClr val="A4A3A4"/>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01"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Oswald-regular.fntdata"/><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Oswa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mnesty.org/w4r-video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esty.org/en/get-involved/write-for-right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f258aa0d9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f258aa0d9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bb7953b2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Show the</a:t>
            </a:r>
            <a:r>
              <a:rPr b="1" lang="en-GB" sz="1200">
                <a:solidFill>
                  <a:schemeClr val="dk1"/>
                </a:solidFill>
                <a:latin typeface="Calibri"/>
                <a:ea typeface="Calibri"/>
                <a:cs typeface="Calibri"/>
                <a:sym typeface="Calibri"/>
              </a:rPr>
              <a:t> Infographic</a:t>
            </a:r>
            <a:r>
              <a:rPr lang="en-GB" sz="1200">
                <a:solidFill>
                  <a:schemeClr val="dk1"/>
                </a:solidFill>
                <a:latin typeface="Calibri"/>
                <a:ea typeface="Calibri"/>
                <a:cs typeface="Calibri"/>
                <a:sym typeface="Calibri"/>
              </a:rPr>
              <a:t>, which summarizes what governments do when they criminalize human rights defenders. Explain that, instead of criminalizing or attacking human rights defenders, or impeding justice for human rights defenders who have been attacked, governments should create a safe and enabling environment in which they can work without fear of reprisals. This includes creating tools to protect their rights. </a:t>
            </a:r>
            <a:endParaRPr sz="1200">
              <a:solidFill>
                <a:schemeClr val="dk1"/>
              </a:solidFill>
              <a:latin typeface="Calibri"/>
              <a:ea typeface="Calibri"/>
              <a:cs typeface="Calibri"/>
              <a:sym typeface="Calibri"/>
            </a:endParaRPr>
          </a:p>
          <a:p>
            <a:pPr indent="0" lvl="0" marL="0" rtl="0" algn="l">
              <a:lnSpc>
                <a:spcPct val="107916"/>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7916"/>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Bernardo is being criminalized. Based on the information we have seen so far, </a:t>
            </a:r>
            <a:r>
              <a:rPr b="1" lang="en-GB" sz="1200">
                <a:solidFill>
                  <a:schemeClr val="dk1"/>
                </a:solidFill>
                <a:latin typeface="Calibri"/>
                <a:ea typeface="Calibri"/>
                <a:cs typeface="Calibri"/>
                <a:sym typeface="Calibri"/>
              </a:rPr>
              <a:t>what do participants think this means? </a:t>
            </a:r>
            <a:endParaRPr/>
          </a:p>
        </p:txBody>
      </p:sp>
      <p:sp>
        <p:nvSpPr>
          <p:cNvPr id="390" name="Google Shape;390;gebb7953b2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ed5f89298a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chemeClr val="dk1"/>
                </a:solidFill>
                <a:latin typeface="Calibri"/>
                <a:ea typeface="Calibri"/>
                <a:cs typeface="Calibri"/>
                <a:sym typeface="Calibri"/>
              </a:rPr>
              <a:t>You could read through each statement and get people to vote by raising their hand on whether they think it’s a criminalization. Alternatively, design a poll using a website like Mentimeter.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GB" sz="1200">
                <a:solidFill>
                  <a:schemeClr val="dk1"/>
                </a:solidFill>
                <a:latin typeface="Calibri"/>
                <a:ea typeface="Calibri"/>
                <a:cs typeface="Calibri"/>
                <a:sym typeface="Calibri"/>
              </a:rPr>
              <a:t>Answers: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Others convince or trick them into committing a crime they didn’t want to commit in the first place. (Incorrect)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Authorities misuse the criminal justice system to discredit, silence, hamper or imprison those who defend human rights. For example, they may prosecute them and send them to prison based on forged evidence or an unfair trial. (Correct)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They are caught breaking the law and engaging in criminal behaviour. For example, they break into government offices or companies to steal information or destroy contracts. (Incorrect)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Authorities introduce or misuse laws to make certain legitimate behaviours, such as peaceful protest, into a crime. (Correct)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p>
        </p:txBody>
      </p:sp>
      <p:sp>
        <p:nvSpPr>
          <p:cNvPr id="398" name="Google Shape;398;ged5f89298a_0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ebb7953b2a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t>Get participants to answer the questions on the slide.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GB"/>
              <a:t>Explain that the authorities or others sometimes criminalize people, movements or organizations in order to stop them from defending human rights. Then explain how in Guatemala it is very common for those who protect natural resources and the environment to be criminalized. Sometimes they are declared “enemies of development” and are even accused of “terrorism”. Point out that it is important that the government counteracts this, by publicly recognizing the important work of human rights defenders. The government should also make sure that public officials don’t make statements that discredit human rights defenders or delegitimize their work, and that they do not misuse the law to silence them.</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SzPts val="1100"/>
              <a:buNone/>
            </a:pPr>
            <a:r>
              <a:t/>
            </a:r>
            <a:endParaRPr/>
          </a:p>
        </p:txBody>
      </p:sp>
      <p:sp>
        <p:nvSpPr>
          <p:cNvPr id="405" name="Google Shape;405;gebb7953b2a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GB"/>
              <a:t>Now introduce Amnesty’s Write for Rights campaign. Explain that Amnesty is encouraging people to demand justice for Bernardo. You could give examples from last year’s campaign (see toolkit) demonstrating how successful writing letters and taking other actions can be.</a:t>
            </a:r>
            <a:endParaRPr b="0"/>
          </a:p>
          <a:p>
            <a:pPr indent="0" lvl="0" marL="158750" rtl="0" algn="l">
              <a:lnSpc>
                <a:spcPct val="100000"/>
              </a:lnSpc>
              <a:spcBef>
                <a:spcPts val="0"/>
              </a:spcBef>
              <a:spcAft>
                <a:spcPts val="0"/>
              </a:spcAft>
              <a:buSzPts val="1100"/>
              <a:buNone/>
            </a:pPr>
            <a:r>
              <a:t/>
            </a:r>
            <a:endParaRPr/>
          </a:p>
        </p:txBody>
      </p:sp>
      <p:sp>
        <p:nvSpPr>
          <p:cNvPr id="412" name="Google Shape;41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100"/>
              <a:buFont typeface="Arial"/>
              <a:buNone/>
            </a:pPr>
            <a:r>
              <a:rPr lang="en-GB">
                <a:solidFill>
                  <a:schemeClr val="dk1"/>
                </a:solidFill>
              </a:rPr>
              <a:t>Explain how to write for rights using the slide. You could also show participants the video of Bernardo which can be found here: </a:t>
            </a:r>
            <a:r>
              <a:rPr lang="en-GB" u="sng">
                <a:solidFill>
                  <a:srgbClr val="2950A1"/>
                </a:solidFill>
                <a:hlinkClick r:id="rId2">
                  <a:extLst>
                    <a:ext uri="{A12FA001-AC4F-418D-AE19-62706E023703}">
                      <ahyp:hlinkClr val="tx"/>
                    </a:ext>
                  </a:extLst>
                </a:hlinkClick>
              </a:rPr>
              <a:t>www.amnesty.org/w4r-videos</a:t>
            </a:r>
            <a:r>
              <a:rPr lang="en-GB">
                <a:solidFill>
                  <a:schemeClr val="dk1"/>
                </a:solidFill>
              </a:rPr>
              <a:t>. </a:t>
            </a:r>
            <a:br>
              <a:rPr lang="en-GB">
                <a:solidFill>
                  <a:schemeClr val="dk1"/>
                </a:solidFill>
              </a:rPr>
            </a:br>
            <a:endParaRPr>
              <a:solidFill>
                <a:schemeClr val="dk1"/>
              </a:solidFill>
            </a:endParaRPr>
          </a:p>
          <a:p>
            <a:pPr indent="0" lvl="0" marL="158750" rtl="0" algn="l">
              <a:lnSpc>
                <a:spcPct val="100000"/>
              </a:lnSpc>
              <a:spcBef>
                <a:spcPts val="0"/>
              </a:spcBef>
              <a:spcAft>
                <a:spcPts val="0"/>
              </a:spcAft>
              <a:buSzPts val="1100"/>
              <a:buNone/>
            </a:pPr>
            <a:r>
              <a:t/>
            </a:r>
            <a:endParaRPr/>
          </a:p>
        </p:txBody>
      </p:sp>
      <p:sp>
        <p:nvSpPr>
          <p:cNvPr id="424" name="Google Shape;42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Explain that Amnesty is encouraging people to write letters to authorities and show solidarity for Bernardo. If there isn’t enough time for participants to take action by writing letters, participants can also take action online. Share the link  </a:t>
            </a:r>
            <a:r>
              <a:rPr lang="en-GB" u="sng">
                <a:solidFill>
                  <a:schemeClr val="hlink"/>
                </a:solidFill>
                <a:hlinkClick r:id="rId2"/>
              </a:rPr>
              <a:t>https://www.amnesty.org/en/get-involved/write-for-rights/</a:t>
            </a:r>
            <a:r>
              <a:rPr lang="en-GB">
                <a:solidFill>
                  <a:schemeClr val="dk1"/>
                </a:solidFill>
              </a:rPr>
              <a:t>   in the chat.</a:t>
            </a:r>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b="1" lang="en-GB">
                <a:solidFill>
                  <a:schemeClr val="dk1"/>
                </a:solidFill>
              </a:rPr>
              <a:t>Please note If sending physical letters, please use a courier company, otherwise send communications over email or social media.</a:t>
            </a:r>
            <a:endParaRPr b="1">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Tip: You could play some music for the group while they complete this activity </a:t>
            </a:r>
            <a:endParaRPr>
              <a:solidFill>
                <a:srgbClr val="424242"/>
              </a:solidFill>
            </a:endParaRPr>
          </a:p>
        </p:txBody>
      </p:sp>
      <p:sp>
        <p:nvSpPr>
          <p:cNvPr id="431" name="Google Shape;43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Calibri"/>
                <a:ea typeface="Calibri"/>
                <a:cs typeface="Calibri"/>
                <a:sym typeface="Calibri"/>
              </a:rPr>
              <a:t>You could have people hold their messages of solidarity and take a screenshot of the screen for a joint solidarity photo. Share on social media with #W4R20.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rgbClr val="424242"/>
              </a:solidFill>
            </a:endParaRPr>
          </a:p>
          <a:p>
            <a:pPr indent="0" lvl="0" marL="0" rtl="0" algn="l">
              <a:lnSpc>
                <a:spcPct val="115000"/>
              </a:lnSpc>
              <a:spcBef>
                <a:spcPts val="0"/>
              </a:spcBef>
              <a:spcAft>
                <a:spcPts val="0"/>
              </a:spcAft>
              <a:buSzPts val="1100"/>
              <a:buNone/>
            </a:pPr>
            <a:r>
              <a:t/>
            </a:r>
            <a:endParaRPr>
              <a:solidFill>
                <a:srgbClr val="424242"/>
              </a:solidFill>
            </a:endParaRPr>
          </a:p>
        </p:txBody>
      </p:sp>
      <p:sp>
        <p:nvSpPr>
          <p:cNvPr id="441" name="Google Shape;44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ed5f89298a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t>Participants can brainstorm using the sticky notes (if using Google Slides) or by contributing orally.</a:t>
            </a:r>
            <a:endParaRPr/>
          </a:p>
        </p:txBody>
      </p:sp>
      <p:sp>
        <p:nvSpPr>
          <p:cNvPr id="289" name="Google Shape;289;ged5f89298a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f0ac7715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06" name="Google Shape;306;gef0ac7715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ebb7953b2a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t>You may either show participants the video of Bernardo or read out his case on this and the following slide.</a:t>
            </a:r>
            <a:endParaRPr/>
          </a:p>
        </p:txBody>
      </p:sp>
      <p:sp>
        <p:nvSpPr>
          <p:cNvPr id="323" name="Google Shape;323;gebb7953b2a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ebb7953b2a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
        <p:nvSpPr>
          <p:cNvPr id="331" name="Google Shape;331;gebb7953b2a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e773880e5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chemeClr val="dk1"/>
                </a:solidFill>
                <a:latin typeface="Calibri"/>
                <a:ea typeface="Calibri"/>
                <a:cs typeface="Calibri"/>
                <a:sym typeface="Calibri"/>
              </a:rPr>
              <a:t>You could could create a word cloud on a service like Mentimeter.com to gauge participants’ response to Bernardo’s case (3rd question).</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p>
        </p:txBody>
      </p:sp>
      <p:sp>
        <p:nvSpPr>
          <p:cNvPr id="338" name="Google Shape;338;gee773880e5_0_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d5f89298a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t>We are now going to look at how Bernardo’s story is connected to human rights and violations of human rights. Remind participants of the statement on the slide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SzPts val="1100"/>
              <a:buNone/>
            </a:pPr>
            <a:r>
              <a:t/>
            </a:r>
            <a:endParaRPr/>
          </a:p>
        </p:txBody>
      </p:sp>
      <p:sp>
        <p:nvSpPr>
          <p:cNvPr id="345" name="Google Shape;345;ged5f89298a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ebb7953b2a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t>There are 10 sticky notes, each with a different right on them in a the stack. Ask the participants which category they think each right is in. They may vote collectively by raising their hands, or you can select individuals and ask them.</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GB"/>
              <a:t>Drag the sticky notes into the appropriate column (they are stack on top of each other). Answers and explanation are on the next slide.</a:t>
            </a:r>
            <a:endParaRPr/>
          </a:p>
        </p:txBody>
      </p:sp>
      <p:sp>
        <p:nvSpPr>
          <p:cNvPr id="352" name="Google Shape;352;gebb7953b2a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ef0ac77150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t>Answers are displayed on the slide.</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GB"/>
              <a:t>Explain the rights that Bernardo is defending for his community:</a:t>
            </a:r>
            <a:endParaRPr/>
          </a:p>
          <a:p>
            <a:pPr indent="0" lvl="0" marL="0" rtl="0" algn="l">
              <a:lnSpc>
                <a:spcPct val="115000"/>
              </a:lnSpc>
              <a:spcBef>
                <a:spcPts val="0"/>
              </a:spcBef>
              <a:spcAft>
                <a:spcPts val="0"/>
              </a:spcAft>
              <a:buClr>
                <a:schemeClr val="dk1"/>
              </a:buClr>
              <a:buSzPts val="1100"/>
              <a:buFont typeface="Arial"/>
              <a:buNone/>
            </a:pPr>
            <a:r>
              <a:rPr lang="en-GB"/>
              <a:t>All of these rights are at stake because of possible harmful environmental interference when governments or companies exploit natural resources. If exploration or exploitation of natural resources occurs on Indigenous peoples’ territory, they have the right to be consulted and to provide their free, prior and informed consent first. A safe, clean, healthy and sustainable environment is necessary for the full enjoyment of a wide range of human rights, including access to water and food.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GB"/>
              <a:t>The following are Bernardo’s rights that have been violated by the authorities:</a:t>
            </a:r>
            <a:endParaRPr/>
          </a:p>
          <a:p>
            <a:pPr indent="0" lvl="0" marL="0" rtl="0" algn="l">
              <a:lnSpc>
                <a:spcPct val="115000"/>
              </a:lnSpc>
              <a:spcBef>
                <a:spcPts val="0"/>
              </a:spcBef>
              <a:spcAft>
                <a:spcPts val="0"/>
              </a:spcAft>
              <a:buSzPts val="1100"/>
              <a:buNone/>
            </a:pPr>
            <a:r>
              <a:rPr lang="en-GB"/>
              <a:t>As a defender of the rights of the Q’eqchi’ people, Bernardo was criminalized for speaking out against the dam project and demanding a fair consultation and free, prior and informed consent. His treatment has prevented him from fully exercising his right to freedom of expression. Bernardo is now imprisoned without justification or any evidence that he committed a crime, which is an arbitrary detention. During his trial there was no proper investigation of the accusations against him, and he was convicted despite the lack of evidence against him.</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SzPts val="1100"/>
              <a:buNone/>
            </a:pPr>
            <a:r>
              <a:t/>
            </a:r>
            <a:endParaRPr/>
          </a:p>
        </p:txBody>
      </p:sp>
      <p:sp>
        <p:nvSpPr>
          <p:cNvPr id="370" name="Google Shape;370;gef0ac77150_1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 name="Shape 13"/>
        <p:cNvGrpSpPr/>
        <p:nvPr/>
      </p:nvGrpSpPr>
      <p:grpSpPr>
        <a:xfrm>
          <a:off x="0" y="0"/>
          <a:ext cx="0" cy="0"/>
          <a:chOff x="0" y="0"/>
          <a:chExt cx="0" cy="0"/>
        </a:xfrm>
      </p:grpSpPr>
      <p:sp>
        <p:nvSpPr>
          <p:cNvPr id="14" name="Google Shape;14;p2"/>
          <p:cNvSpPr/>
          <p:nvPr>
            <p:ph idx="2" type="pic"/>
          </p:nvPr>
        </p:nvSpPr>
        <p:spPr>
          <a:xfrm>
            <a:off x="0" y="0"/>
            <a:ext cx="9144000" cy="51435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4100"/>
              <a:buFont typeface="Oswald"/>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11"/>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rgbClr val="000000"/>
              </a:buClr>
              <a:buSzPts val="2000"/>
              <a:buNone/>
              <a:defRPr b="1" i="0" sz="2000">
                <a:latin typeface="Oswald"/>
                <a:ea typeface="Oswald"/>
                <a:cs typeface="Oswald"/>
                <a:sym typeface="Oswald"/>
              </a:defRPr>
            </a:lvl1pPr>
            <a:lvl2pPr lvl="1" algn="ctr">
              <a:lnSpc>
                <a:spcPct val="90000"/>
              </a:lnSpc>
              <a:spcBef>
                <a:spcPts val="400"/>
              </a:spcBef>
              <a:spcAft>
                <a:spcPts val="0"/>
              </a:spcAft>
              <a:buClr>
                <a:srgbClr val="000000"/>
              </a:buClr>
              <a:buSzPts val="1500"/>
              <a:buNone/>
              <a:defRPr sz="1500"/>
            </a:lvl2pPr>
            <a:lvl3pPr lvl="2" algn="ctr">
              <a:lnSpc>
                <a:spcPct val="90000"/>
              </a:lnSpc>
              <a:spcBef>
                <a:spcPts val="400"/>
              </a:spcBef>
              <a:spcAft>
                <a:spcPts val="0"/>
              </a:spcAft>
              <a:buClr>
                <a:srgbClr val="000000"/>
              </a:buClr>
              <a:buSzPts val="1400"/>
              <a:buNone/>
              <a:defRPr sz="1400"/>
            </a:lvl3pPr>
            <a:lvl4pPr lvl="3" algn="ctr">
              <a:lnSpc>
                <a:spcPct val="90000"/>
              </a:lnSpc>
              <a:spcBef>
                <a:spcPts val="400"/>
              </a:spcBef>
              <a:spcAft>
                <a:spcPts val="0"/>
              </a:spcAft>
              <a:buClr>
                <a:srgbClr val="000000"/>
              </a:buClr>
              <a:buSzPts val="1200"/>
              <a:buNone/>
              <a:defRPr sz="1200"/>
            </a:lvl4pPr>
            <a:lvl5pPr lvl="4" algn="ctr">
              <a:lnSpc>
                <a:spcPct val="90000"/>
              </a:lnSpc>
              <a:spcBef>
                <a:spcPts val="400"/>
              </a:spcBef>
              <a:spcAft>
                <a:spcPts val="0"/>
              </a:spcAft>
              <a:buClr>
                <a:srgbClr val="000000"/>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9" name="Google Shape;99;p11"/>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11"/>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12"/>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12"/>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12"/>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12"/>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4500"/>
              <a:buFont typeface="Oswal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1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919191"/>
              </a:buClr>
              <a:buSzPts val="1800"/>
              <a:buNone/>
              <a:defRPr sz="1800">
                <a:solidFill>
                  <a:srgbClr val="919191"/>
                </a:solidFill>
              </a:defRPr>
            </a:lvl1pPr>
            <a:lvl2pPr indent="-228600" lvl="1" marL="914400" algn="l">
              <a:lnSpc>
                <a:spcPct val="90000"/>
              </a:lnSpc>
              <a:spcBef>
                <a:spcPts val="400"/>
              </a:spcBef>
              <a:spcAft>
                <a:spcPts val="0"/>
              </a:spcAft>
              <a:buClr>
                <a:srgbClr val="919191"/>
              </a:buClr>
              <a:buSzPts val="1500"/>
              <a:buNone/>
              <a:defRPr sz="1500">
                <a:solidFill>
                  <a:srgbClr val="919191"/>
                </a:solidFill>
              </a:defRPr>
            </a:lvl2pPr>
            <a:lvl3pPr indent="-228600" lvl="2" marL="1371600" algn="l">
              <a:lnSpc>
                <a:spcPct val="90000"/>
              </a:lnSpc>
              <a:spcBef>
                <a:spcPts val="400"/>
              </a:spcBef>
              <a:spcAft>
                <a:spcPts val="0"/>
              </a:spcAft>
              <a:buClr>
                <a:srgbClr val="919191"/>
              </a:buClr>
              <a:buSzPts val="1400"/>
              <a:buNone/>
              <a:defRPr sz="1400">
                <a:solidFill>
                  <a:srgbClr val="919191"/>
                </a:solidFill>
              </a:defRPr>
            </a:lvl3pPr>
            <a:lvl4pPr indent="-228600" lvl="3" marL="1828800" algn="l">
              <a:lnSpc>
                <a:spcPct val="90000"/>
              </a:lnSpc>
              <a:spcBef>
                <a:spcPts val="400"/>
              </a:spcBef>
              <a:spcAft>
                <a:spcPts val="0"/>
              </a:spcAft>
              <a:buClr>
                <a:srgbClr val="919191"/>
              </a:buClr>
              <a:buSzPts val="1200"/>
              <a:buNone/>
              <a:defRPr sz="1200">
                <a:solidFill>
                  <a:srgbClr val="919191"/>
                </a:solidFill>
              </a:defRPr>
            </a:lvl4pPr>
            <a:lvl5pPr indent="-228600" lvl="4" marL="2286000" algn="l">
              <a:lnSpc>
                <a:spcPct val="90000"/>
              </a:lnSpc>
              <a:spcBef>
                <a:spcPts val="400"/>
              </a:spcBef>
              <a:spcAft>
                <a:spcPts val="0"/>
              </a:spcAft>
              <a:buClr>
                <a:srgbClr val="919191"/>
              </a:buClr>
              <a:buSzPts val="1200"/>
              <a:buNone/>
              <a:defRPr sz="1200">
                <a:solidFill>
                  <a:srgbClr val="919191"/>
                </a:solidFill>
              </a:defRPr>
            </a:lvl5pPr>
            <a:lvl6pPr indent="-228600" lvl="5" marL="2743200" algn="l">
              <a:lnSpc>
                <a:spcPct val="90000"/>
              </a:lnSpc>
              <a:spcBef>
                <a:spcPts val="400"/>
              </a:spcBef>
              <a:spcAft>
                <a:spcPts val="0"/>
              </a:spcAft>
              <a:buClr>
                <a:srgbClr val="919191"/>
              </a:buClr>
              <a:buSzPts val="1200"/>
              <a:buNone/>
              <a:defRPr sz="1200">
                <a:solidFill>
                  <a:srgbClr val="919191"/>
                </a:solidFill>
              </a:defRPr>
            </a:lvl6pPr>
            <a:lvl7pPr indent="-228600" lvl="6" marL="3200400" algn="l">
              <a:lnSpc>
                <a:spcPct val="90000"/>
              </a:lnSpc>
              <a:spcBef>
                <a:spcPts val="400"/>
              </a:spcBef>
              <a:spcAft>
                <a:spcPts val="0"/>
              </a:spcAft>
              <a:buClr>
                <a:srgbClr val="919191"/>
              </a:buClr>
              <a:buSzPts val="1200"/>
              <a:buNone/>
              <a:defRPr sz="1200">
                <a:solidFill>
                  <a:srgbClr val="919191"/>
                </a:solidFill>
              </a:defRPr>
            </a:lvl7pPr>
            <a:lvl8pPr indent="-228600" lvl="7" marL="3657600" algn="l">
              <a:lnSpc>
                <a:spcPct val="90000"/>
              </a:lnSpc>
              <a:spcBef>
                <a:spcPts val="400"/>
              </a:spcBef>
              <a:spcAft>
                <a:spcPts val="0"/>
              </a:spcAft>
              <a:buClr>
                <a:srgbClr val="919191"/>
              </a:buClr>
              <a:buSzPts val="1200"/>
              <a:buNone/>
              <a:defRPr sz="1200">
                <a:solidFill>
                  <a:srgbClr val="919191"/>
                </a:solidFill>
              </a:defRPr>
            </a:lvl8pPr>
            <a:lvl9pPr indent="-228600" lvl="8" marL="4114800" algn="l">
              <a:lnSpc>
                <a:spcPct val="90000"/>
              </a:lnSpc>
              <a:spcBef>
                <a:spcPts val="400"/>
              </a:spcBef>
              <a:spcAft>
                <a:spcPts val="0"/>
              </a:spcAft>
              <a:buClr>
                <a:srgbClr val="919191"/>
              </a:buClr>
              <a:buSzPts val="1200"/>
              <a:buNone/>
              <a:defRPr sz="1200">
                <a:solidFill>
                  <a:srgbClr val="919191"/>
                </a:solidFill>
              </a:defRPr>
            </a:lvl9pPr>
          </a:lstStyle>
          <a:p/>
        </p:txBody>
      </p:sp>
      <p:sp>
        <p:nvSpPr>
          <p:cNvPr id="109" name="Google Shape;109;p13"/>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13"/>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14"/>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14"/>
          <p:cNvSpPr txBox="1"/>
          <p:nvPr>
            <p:ph idx="1" type="body"/>
          </p:nvPr>
        </p:nvSpPr>
        <p:spPr>
          <a:xfrm rot="5400000">
            <a:off x="2933701" y="-948928"/>
            <a:ext cx="3276599"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14"/>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15" name="Google Shape;115;p14"/>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14"/>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15"/>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15"/>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15"/>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1" name="Google Shape;121;p15"/>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15"/>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30" name="Shape 130"/>
        <p:cNvGrpSpPr/>
        <p:nvPr/>
      </p:nvGrpSpPr>
      <p:grpSpPr>
        <a:xfrm>
          <a:off x="0" y="0"/>
          <a:ext cx="0" cy="0"/>
          <a:chOff x="0" y="0"/>
          <a:chExt cx="0" cy="0"/>
        </a:xfrm>
      </p:grpSpPr>
      <p:sp>
        <p:nvSpPr>
          <p:cNvPr id="131" name="Google Shape;131;p17"/>
          <p:cNvSpPr txBox="1"/>
          <p:nvPr>
            <p:ph type="title"/>
          </p:nvPr>
        </p:nvSpPr>
        <p:spPr>
          <a:xfrm>
            <a:off x="629841" y="316564"/>
            <a:ext cx="3097530" cy="474151"/>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32" name="Google Shape;132;p17"/>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33" name="Google Shape;133;p17"/>
          <p:cNvSpPr txBox="1"/>
          <p:nvPr>
            <p:ph idx="1" type="body"/>
          </p:nvPr>
        </p:nvSpPr>
        <p:spPr>
          <a:xfrm>
            <a:off x="628649"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17"/>
          <p:cNvSpPr txBox="1"/>
          <p:nvPr>
            <p:ph idx="2" type="body"/>
          </p:nvPr>
        </p:nvSpPr>
        <p:spPr>
          <a:xfrm>
            <a:off x="4735350"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5" name="Google Shape;135;p17"/>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 name="Google Shape;136;p17"/>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7" name="Google Shape;137;p17"/>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38" name="Google Shape;138;p17"/>
          <p:cNvCxnSpPr/>
          <p:nvPr/>
        </p:nvCxnSpPr>
        <p:spPr>
          <a:xfrm>
            <a:off x="628649" y="878059"/>
            <a:ext cx="377880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9" name="Shape 139"/>
        <p:cNvGrpSpPr/>
        <p:nvPr/>
      </p:nvGrpSpPr>
      <p:grpSpPr>
        <a:xfrm>
          <a:off x="0" y="0"/>
          <a:ext cx="0" cy="0"/>
          <a:chOff x="0" y="0"/>
          <a:chExt cx="0" cy="0"/>
        </a:xfrm>
      </p:grpSpPr>
      <p:sp>
        <p:nvSpPr>
          <p:cNvPr id="140" name="Google Shape;140;p18"/>
          <p:cNvSpPr/>
          <p:nvPr>
            <p:ph idx="2" type="pic"/>
          </p:nvPr>
        </p:nvSpPr>
        <p:spPr>
          <a:xfrm>
            <a:off x="0" y="0"/>
            <a:ext cx="9144000" cy="51435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1" name="Shape 141"/>
        <p:cNvGrpSpPr/>
        <p:nvPr/>
      </p:nvGrpSpPr>
      <p:grpSpPr>
        <a:xfrm>
          <a:off x="0" y="0"/>
          <a:ext cx="0" cy="0"/>
          <a:chOff x="0" y="0"/>
          <a:chExt cx="0" cy="0"/>
        </a:xfrm>
      </p:grpSpPr>
      <p:sp>
        <p:nvSpPr>
          <p:cNvPr id="142" name="Google Shape;142;p19"/>
          <p:cNvSpPr txBox="1"/>
          <p:nvPr>
            <p:ph type="title"/>
          </p:nvPr>
        </p:nvSpPr>
        <p:spPr>
          <a:xfrm>
            <a:off x="628649" y="337772"/>
            <a:ext cx="6220558" cy="690929"/>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100"/>
              <a:buFont typeface="Oswald"/>
              <a:buNone/>
              <a:defRPr sz="2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3" name="Google Shape;143;p19"/>
          <p:cNvSpPr txBox="1"/>
          <p:nvPr>
            <p:ph idx="1" type="body"/>
          </p:nvPr>
        </p:nvSpPr>
        <p:spPr>
          <a:xfrm>
            <a:off x="629841" y="1356122"/>
            <a:ext cx="3885009"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4" name="Google Shape;144;p19"/>
          <p:cNvSpPr txBox="1"/>
          <p:nvPr>
            <p:ph idx="2" type="body"/>
          </p:nvPr>
        </p:nvSpPr>
        <p:spPr>
          <a:xfrm>
            <a:off x="4629150" y="1356122"/>
            <a:ext cx="3886200"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45" name="Google Shape;145;p19"/>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46" name="Google Shape;146;p19"/>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7" name="Google Shape;147;p19"/>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48" name="Google Shape;148;p19"/>
          <p:cNvCxnSpPr/>
          <p:nvPr/>
        </p:nvCxnSpPr>
        <p:spPr>
          <a:xfrm>
            <a:off x="628650" y="1091565"/>
            <a:ext cx="698862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9" name="Shape 149"/>
        <p:cNvGrpSpPr/>
        <p:nvPr/>
      </p:nvGrpSpPr>
      <p:grpSpPr>
        <a:xfrm>
          <a:off x="0" y="0"/>
          <a:ext cx="0" cy="0"/>
          <a:chOff x="0" y="0"/>
          <a:chExt cx="0" cy="0"/>
        </a:xfrm>
      </p:grpSpPr>
      <p:sp>
        <p:nvSpPr>
          <p:cNvPr id="150" name="Google Shape;150;p20"/>
          <p:cNvSpPr txBox="1"/>
          <p:nvPr>
            <p:ph type="title"/>
          </p:nvPr>
        </p:nvSpPr>
        <p:spPr>
          <a:xfrm>
            <a:off x="629841" y="316564"/>
            <a:ext cx="3097530" cy="474151"/>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51" name="Google Shape;151;p20"/>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52" name="Google Shape;152;p20"/>
          <p:cNvSpPr txBox="1"/>
          <p:nvPr>
            <p:ph idx="1" type="body"/>
          </p:nvPr>
        </p:nvSpPr>
        <p:spPr>
          <a:xfrm>
            <a:off x="628649"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 name="Google Shape;153;p20"/>
          <p:cNvSpPr txBox="1"/>
          <p:nvPr>
            <p:ph idx="2" type="body"/>
          </p:nvPr>
        </p:nvSpPr>
        <p:spPr>
          <a:xfrm>
            <a:off x="4735350"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54" name="Google Shape;154;p20"/>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155" name="Google Shape;155;p20"/>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20"/>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7" name="Google Shape;157;p20"/>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58" name="Google Shape;158;p20"/>
          <p:cNvCxnSpPr/>
          <p:nvPr/>
        </p:nvCxnSpPr>
        <p:spPr>
          <a:xfrm>
            <a:off x="629841" y="1093183"/>
            <a:ext cx="377880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9" name="Shape 159"/>
        <p:cNvGrpSpPr/>
        <p:nvPr/>
      </p:nvGrpSpPr>
      <p:grpSpPr>
        <a:xfrm>
          <a:off x="0" y="0"/>
          <a:ext cx="0" cy="0"/>
          <a:chOff x="0" y="0"/>
          <a:chExt cx="0" cy="0"/>
        </a:xfrm>
      </p:grpSpPr>
      <p:sp>
        <p:nvSpPr>
          <p:cNvPr id="160" name="Google Shape;160;p21"/>
          <p:cNvSpPr txBox="1"/>
          <p:nvPr>
            <p:ph type="title"/>
          </p:nvPr>
        </p:nvSpPr>
        <p:spPr>
          <a:xfrm>
            <a:off x="629841" y="326597"/>
            <a:ext cx="6790290" cy="994172"/>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3300"/>
              <a:buFont typeface="Oswald"/>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1" name="Google Shape;161;p21"/>
          <p:cNvSpPr txBox="1"/>
          <p:nvPr>
            <p:ph idx="1" type="body"/>
          </p:nvPr>
        </p:nvSpPr>
        <p:spPr>
          <a:xfrm>
            <a:off x="629841" y="1545431"/>
            <a:ext cx="3868340" cy="525573"/>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2" name="Google Shape;162;p21"/>
          <p:cNvSpPr txBox="1"/>
          <p:nvPr>
            <p:ph idx="2" type="body"/>
          </p:nvPr>
        </p:nvSpPr>
        <p:spPr>
          <a:xfrm>
            <a:off x="629841" y="2201614"/>
            <a:ext cx="3861689" cy="2440633"/>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3" name="Google Shape;163;p21"/>
          <p:cNvSpPr txBox="1"/>
          <p:nvPr>
            <p:ph idx="3" type="body"/>
          </p:nvPr>
        </p:nvSpPr>
        <p:spPr>
          <a:xfrm>
            <a:off x="4629149" y="1545431"/>
            <a:ext cx="3885010" cy="52557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4" name="Google Shape;164;p21"/>
          <p:cNvSpPr txBox="1"/>
          <p:nvPr>
            <p:ph idx="4" type="body"/>
          </p:nvPr>
        </p:nvSpPr>
        <p:spPr>
          <a:xfrm>
            <a:off x="4629150" y="2188517"/>
            <a:ext cx="3887391" cy="245373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65" name="Google Shape;165;p21"/>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166" name="Google Shape;166;p21"/>
          <p:cNvCxnSpPr/>
          <p:nvPr/>
        </p:nvCxnSpPr>
        <p:spPr>
          <a:xfrm>
            <a:off x="628650"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67" name="Google Shape;167;p21"/>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8" name="Google Shape;168;p21"/>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5" name="Shape 15"/>
        <p:cNvGrpSpPr/>
        <p:nvPr/>
      </p:nvGrpSpPr>
      <p:grpSpPr>
        <a:xfrm>
          <a:off x="0" y="0"/>
          <a:ext cx="0" cy="0"/>
          <a:chOff x="0" y="0"/>
          <a:chExt cx="0" cy="0"/>
        </a:xfrm>
      </p:grpSpPr>
      <p:sp>
        <p:nvSpPr>
          <p:cNvPr id="16" name="Google Shape;16;p3"/>
          <p:cNvSpPr txBox="1"/>
          <p:nvPr>
            <p:ph type="title"/>
          </p:nvPr>
        </p:nvSpPr>
        <p:spPr>
          <a:xfrm>
            <a:off x="629841" y="316564"/>
            <a:ext cx="3097500" cy="4743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7" name="Google Shape;17;p3"/>
          <p:cNvCxnSpPr/>
          <p:nvPr/>
        </p:nvCxnSpPr>
        <p:spPr>
          <a:xfrm>
            <a:off x="628650" y="276225"/>
            <a:ext cx="6988500" cy="0"/>
          </a:xfrm>
          <a:prstGeom prst="straightConnector1">
            <a:avLst/>
          </a:prstGeom>
          <a:noFill/>
          <a:ln cap="flat" cmpd="sng" w="12700">
            <a:solidFill>
              <a:schemeClr val="dk1"/>
            </a:solidFill>
            <a:prstDash val="solid"/>
            <a:miter lim="800000"/>
            <a:headEnd len="sm" w="sm" type="none"/>
            <a:tailEnd len="sm" w="sm" type="none"/>
          </a:ln>
        </p:spPr>
      </p:cxnSp>
      <p:sp>
        <p:nvSpPr>
          <p:cNvPr id="18" name="Google Shape;18;p3"/>
          <p:cNvSpPr txBox="1"/>
          <p:nvPr>
            <p:ph idx="1" type="body"/>
          </p:nvPr>
        </p:nvSpPr>
        <p:spPr>
          <a:xfrm>
            <a:off x="628649" y="1545431"/>
            <a:ext cx="3780000" cy="3044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 name="Google Shape;19;p3"/>
          <p:cNvSpPr txBox="1"/>
          <p:nvPr>
            <p:ph idx="2" type="body"/>
          </p:nvPr>
        </p:nvSpPr>
        <p:spPr>
          <a:xfrm>
            <a:off x="4735350" y="1545431"/>
            <a:ext cx="3780000" cy="3044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 name="Google Shape;20;p3"/>
          <p:cNvSpPr txBox="1"/>
          <p:nvPr>
            <p:ph idx="3" type="body"/>
          </p:nvPr>
        </p:nvSpPr>
        <p:spPr>
          <a:xfrm>
            <a:off x="876232" y="4842416"/>
            <a:ext cx="1047900" cy="1593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 name="Google Shape;21;p3"/>
          <p:cNvSpPr txBox="1"/>
          <p:nvPr>
            <p:ph idx="11" type="ftr"/>
          </p:nvPr>
        </p:nvSpPr>
        <p:spPr>
          <a:xfrm>
            <a:off x="5227134" y="4842416"/>
            <a:ext cx="2768400" cy="1593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3"/>
          <p:cNvSpPr txBox="1"/>
          <p:nvPr>
            <p:ph idx="12" type="sldNum"/>
          </p:nvPr>
        </p:nvSpPr>
        <p:spPr>
          <a:xfrm>
            <a:off x="8062332" y="4897510"/>
            <a:ext cx="453000" cy="1044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23" name="Google Shape;23;p3"/>
          <p:cNvCxnSpPr/>
          <p:nvPr/>
        </p:nvCxnSpPr>
        <p:spPr>
          <a:xfrm>
            <a:off x="628649" y="878059"/>
            <a:ext cx="3778800"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69" name="Shape 169"/>
        <p:cNvGrpSpPr/>
        <p:nvPr/>
      </p:nvGrpSpPr>
      <p:grpSpPr>
        <a:xfrm>
          <a:off x="0" y="0"/>
          <a:ext cx="0" cy="0"/>
          <a:chOff x="0" y="0"/>
          <a:chExt cx="0" cy="0"/>
        </a:xfrm>
      </p:grpSpPr>
      <p:sp>
        <p:nvSpPr>
          <p:cNvPr id="170" name="Google Shape;170;p22"/>
          <p:cNvSpPr txBox="1"/>
          <p:nvPr>
            <p:ph type="title"/>
          </p:nvPr>
        </p:nvSpPr>
        <p:spPr>
          <a:xfrm>
            <a:off x="634858" y="592161"/>
            <a:ext cx="3775450" cy="71029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22"/>
          <p:cNvSpPr txBox="1"/>
          <p:nvPr>
            <p:ph idx="1" type="body"/>
          </p:nvPr>
        </p:nvSpPr>
        <p:spPr>
          <a:xfrm>
            <a:off x="4193930" y="1545431"/>
            <a:ext cx="4320229" cy="2850356"/>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rgbClr val="000000"/>
              </a:buClr>
              <a:buSzPts val="2400"/>
              <a:buChar char="•"/>
              <a:defRPr sz="2400"/>
            </a:lvl1pPr>
            <a:lvl2pPr indent="-361950" lvl="1" marL="914400" algn="l">
              <a:lnSpc>
                <a:spcPct val="90000"/>
              </a:lnSpc>
              <a:spcBef>
                <a:spcPts val="400"/>
              </a:spcBef>
              <a:spcAft>
                <a:spcPts val="0"/>
              </a:spcAft>
              <a:buClr>
                <a:srgbClr val="000000"/>
              </a:buClr>
              <a:buSzPts val="2100"/>
              <a:buChar char="•"/>
              <a:defRPr sz="2100"/>
            </a:lvl2pPr>
            <a:lvl3pPr indent="-342900" lvl="2" marL="1371600" algn="l">
              <a:lnSpc>
                <a:spcPct val="90000"/>
              </a:lnSpc>
              <a:spcBef>
                <a:spcPts val="400"/>
              </a:spcBef>
              <a:spcAft>
                <a:spcPts val="0"/>
              </a:spcAft>
              <a:buClr>
                <a:srgbClr val="000000"/>
              </a:buClr>
              <a:buSzPts val="1800"/>
              <a:buChar char="•"/>
              <a:defRPr sz="1800"/>
            </a:lvl3pPr>
            <a:lvl4pPr indent="-323850" lvl="3" marL="1828800" algn="l">
              <a:lnSpc>
                <a:spcPct val="90000"/>
              </a:lnSpc>
              <a:spcBef>
                <a:spcPts val="400"/>
              </a:spcBef>
              <a:spcAft>
                <a:spcPts val="0"/>
              </a:spcAft>
              <a:buClr>
                <a:srgbClr val="000000"/>
              </a:buClr>
              <a:buSzPts val="1500"/>
              <a:buChar char="•"/>
              <a:defRPr sz="1500"/>
            </a:lvl4pPr>
            <a:lvl5pPr indent="-323850" lvl="4" marL="2286000" algn="l">
              <a:lnSpc>
                <a:spcPct val="90000"/>
              </a:lnSpc>
              <a:spcBef>
                <a:spcPts val="400"/>
              </a:spcBef>
              <a:spcAft>
                <a:spcPts val="0"/>
              </a:spcAft>
              <a:buClr>
                <a:srgbClr val="000000"/>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72" name="Google Shape;172;p22"/>
          <p:cNvSpPr txBox="1"/>
          <p:nvPr>
            <p:ph idx="2" type="body"/>
          </p:nvPr>
        </p:nvSpPr>
        <p:spPr>
          <a:xfrm>
            <a:off x="635416" y="1545431"/>
            <a:ext cx="3257550" cy="285631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cxnSp>
        <p:nvCxnSpPr>
          <p:cNvPr id="173" name="Google Shape;173;p22"/>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74" name="Google Shape;174;p22"/>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175" name="Google Shape;175;p22"/>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176" name="Google Shape;176;p22"/>
          <p:cNvCxnSpPr/>
          <p:nvPr/>
        </p:nvCxnSpPr>
        <p:spPr>
          <a:xfrm flipH="1" rot="10800000">
            <a:off x="629841" y="1361219"/>
            <a:ext cx="3780467" cy="1"/>
          </a:xfrm>
          <a:prstGeom prst="straightConnector1">
            <a:avLst/>
          </a:prstGeom>
          <a:noFill/>
          <a:ln cap="flat" cmpd="sng" w="12700">
            <a:solidFill>
              <a:schemeClr val="dk1"/>
            </a:solidFill>
            <a:prstDash val="solid"/>
            <a:miter lim="800000"/>
            <a:headEnd len="sm" w="sm" type="none"/>
            <a:tailEnd len="sm" w="sm" type="none"/>
          </a:ln>
        </p:spPr>
      </p:cxnSp>
      <p:sp>
        <p:nvSpPr>
          <p:cNvPr id="177" name="Google Shape;177;p22"/>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p22"/>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22"/>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80" name="Shape 180"/>
        <p:cNvGrpSpPr/>
        <p:nvPr/>
      </p:nvGrpSpPr>
      <p:grpSpPr>
        <a:xfrm>
          <a:off x="0" y="0"/>
          <a:ext cx="0" cy="0"/>
          <a:chOff x="0" y="0"/>
          <a:chExt cx="0" cy="0"/>
        </a:xfrm>
      </p:grpSpPr>
      <p:sp>
        <p:nvSpPr>
          <p:cNvPr id="181" name="Google Shape;181;p23"/>
          <p:cNvSpPr txBox="1"/>
          <p:nvPr>
            <p:ph type="title"/>
          </p:nvPr>
        </p:nvSpPr>
        <p:spPr>
          <a:xfrm>
            <a:off x="635416" y="593490"/>
            <a:ext cx="3779999" cy="71485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82" name="Google Shape;182;p23"/>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183" name="Google Shape;183;p23"/>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184" name="Google Shape;184;p23"/>
          <p:cNvCxnSpPr/>
          <p:nvPr/>
        </p:nvCxnSpPr>
        <p:spPr>
          <a:xfrm>
            <a:off x="629841" y="553224"/>
            <a:ext cx="3779999" cy="0"/>
          </a:xfrm>
          <a:prstGeom prst="straightConnector1">
            <a:avLst/>
          </a:prstGeom>
          <a:noFill/>
          <a:ln cap="flat" cmpd="sng" w="12700">
            <a:solidFill>
              <a:schemeClr val="dk1"/>
            </a:solidFill>
            <a:prstDash val="solid"/>
            <a:miter lim="800000"/>
            <a:headEnd len="sm" w="sm" type="none"/>
            <a:tailEnd len="sm" w="sm" type="none"/>
          </a:ln>
        </p:spPr>
      </p:cxnSp>
      <p:cxnSp>
        <p:nvCxnSpPr>
          <p:cNvPr id="185" name="Google Shape;185;p23"/>
          <p:cNvCxnSpPr/>
          <p:nvPr/>
        </p:nvCxnSpPr>
        <p:spPr>
          <a:xfrm>
            <a:off x="629841" y="1361220"/>
            <a:ext cx="3779999" cy="0"/>
          </a:xfrm>
          <a:prstGeom prst="straightConnector1">
            <a:avLst/>
          </a:prstGeom>
          <a:noFill/>
          <a:ln cap="flat" cmpd="sng" w="12700">
            <a:solidFill>
              <a:schemeClr val="dk1"/>
            </a:solidFill>
            <a:prstDash val="solid"/>
            <a:miter lim="800000"/>
            <a:headEnd len="sm" w="sm" type="none"/>
            <a:tailEnd len="sm" w="sm" type="none"/>
          </a:ln>
        </p:spPr>
      </p:cxnSp>
      <p:sp>
        <p:nvSpPr>
          <p:cNvPr id="186" name="Google Shape;186;p23"/>
          <p:cNvSpPr txBox="1"/>
          <p:nvPr>
            <p:ph idx="1" type="body"/>
          </p:nvPr>
        </p:nvSpPr>
        <p:spPr>
          <a:xfrm>
            <a:off x="635416" y="1545431"/>
            <a:ext cx="3780000" cy="30099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p23"/>
          <p:cNvSpPr txBox="1"/>
          <p:nvPr>
            <p:ph idx="2" type="body"/>
          </p:nvPr>
        </p:nvSpPr>
        <p:spPr>
          <a:xfrm>
            <a:off x="4735350" y="1545431"/>
            <a:ext cx="3780000" cy="301109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23"/>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9" name="Google Shape;189;p23"/>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23"/>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91" name="Shape 191"/>
        <p:cNvGrpSpPr/>
        <p:nvPr/>
      </p:nvGrpSpPr>
      <p:grpSpPr>
        <a:xfrm>
          <a:off x="0" y="0"/>
          <a:ext cx="0" cy="0"/>
          <a:chOff x="0" y="0"/>
          <a:chExt cx="0" cy="0"/>
        </a:xfrm>
      </p:grpSpPr>
      <p:sp>
        <p:nvSpPr>
          <p:cNvPr id="192" name="Google Shape;192;p24"/>
          <p:cNvSpPr txBox="1"/>
          <p:nvPr>
            <p:ph type="title"/>
          </p:nvPr>
        </p:nvSpPr>
        <p:spPr>
          <a:xfrm>
            <a:off x="635417" y="588300"/>
            <a:ext cx="3780466" cy="730546"/>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24"/>
          <p:cNvSpPr/>
          <p:nvPr>
            <p:ph idx="2" type="pic"/>
          </p:nvPr>
        </p:nvSpPr>
        <p:spPr>
          <a:xfrm>
            <a:off x="3887391" y="1545431"/>
            <a:ext cx="4629150" cy="2850356"/>
          </a:xfrm>
          <a:prstGeom prst="rect">
            <a:avLst/>
          </a:prstGeom>
          <a:noFill/>
          <a:ln>
            <a:noFill/>
          </a:ln>
        </p:spPr>
      </p:sp>
      <p:sp>
        <p:nvSpPr>
          <p:cNvPr id="194" name="Google Shape;194;p24"/>
          <p:cNvSpPr txBox="1"/>
          <p:nvPr>
            <p:ph idx="1" type="body"/>
          </p:nvPr>
        </p:nvSpPr>
        <p:spPr>
          <a:xfrm>
            <a:off x="635416" y="1545432"/>
            <a:ext cx="2949178" cy="2856309"/>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95" name="Google Shape;195;p24"/>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196" name="Google Shape;196;p24"/>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197" name="Google Shape;197;p24"/>
          <p:cNvCxnSpPr/>
          <p:nvPr/>
        </p:nvCxnSpPr>
        <p:spPr>
          <a:xfrm>
            <a:off x="629841" y="1361220"/>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198" name="Google Shape;198;p24"/>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sp>
        <p:nvSpPr>
          <p:cNvPr id="199" name="Google Shape;199;p24"/>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24"/>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1" name="Google Shape;201;p24"/>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2" name="Shape 202"/>
        <p:cNvGrpSpPr/>
        <p:nvPr/>
      </p:nvGrpSpPr>
      <p:grpSpPr>
        <a:xfrm>
          <a:off x="0" y="0"/>
          <a:ext cx="0" cy="0"/>
          <a:chOff x="0" y="0"/>
          <a:chExt cx="0" cy="0"/>
        </a:xfrm>
      </p:grpSpPr>
      <p:sp>
        <p:nvSpPr>
          <p:cNvPr id="203" name="Google Shape;203;p25"/>
          <p:cNvSpPr txBox="1"/>
          <p:nvPr>
            <p:ph type="title"/>
          </p:nvPr>
        </p:nvSpPr>
        <p:spPr>
          <a:xfrm>
            <a:off x="631869" y="343130"/>
            <a:ext cx="6825343" cy="908788"/>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204" name="Google Shape;204;p25"/>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205" name="Google Shape;205;p25"/>
          <p:cNvCxnSpPr/>
          <p:nvPr/>
        </p:nvCxnSpPr>
        <p:spPr>
          <a:xfrm>
            <a:off x="629841"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206" name="Google Shape;206;p25"/>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7" name="Google Shape;207;p25"/>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8" name="Shape 208"/>
        <p:cNvGrpSpPr/>
        <p:nvPr/>
      </p:nvGrpSpPr>
      <p:grpSpPr>
        <a:xfrm>
          <a:off x="0" y="0"/>
          <a:ext cx="0" cy="0"/>
          <a:chOff x="0" y="0"/>
          <a:chExt cx="0" cy="0"/>
        </a:xfrm>
      </p:grpSpPr>
      <p:sp>
        <p:nvSpPr>
          <p:cNvPr id="209" name="Google Shape;209;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4100"/>
              <a:buFont typeface="Oswald"/>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0" name="Google Shape;210;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rgbClr val="000000"/>
              </a:buClr>
              <a:buSzPts val="2000"/>
              <a:buNone/>
              <a:defRPr b="1" i="0" sz="2000">
                <a:latin typeface="Oswald"/>
                <a:ea typeface="Oswald"/>
                <a:cs typeface="Oswald"/>
                <a:sym typeface="Oswald"/>
              </a:defRPr>
            </a:lvl1pPr>
            <a:lvl2pPr lvl="1" algn="ctr">
              <a:lnSpc>
                <a:spcPct val="90000"/>
              </a:lnSpc>
              <a:spcBef>
                <a:spcPts val="400"/>
              </a:spcBef>
              <a:spcAft>
                <a:spcPts val="0"/>
              </a:spcAft>
              <a:buClr>
                <a:srgbClr val="000000"/>
              </a:buClr>
              <a:buSzPts val="1500"/>
              <a:buNone/>
              <a:defRPr sz="1500"/>
            </a:lvl2pPr>
            <a:lvl3pPr lvl="2" algn="ctr">
              <a:lnSpc>
                <a:spcPct val="90000"/>
              </a:lnSpc>
              <a:spcBef>
                <a:spcPts val="400"/>
              </a:spcBef>
              <a:spcAft>
                <a:spcPts val="0"/>
              </a:spcAft>
              <a:buClr>
                <a:srgbClr val="000000"/>
              </a:buClr>
              <a:buSzPts val="1400"/>
              <a:buNone/>
              <a:defRPr sz="1400"/>
            </a:lvl3pPr>
            <a:lvl4pPr lvl="3" algn="ctr">
              <a:lnSpc>
                <a:spcPct val="90000"/>
              </a:lnSpc>
              <a:spcBef>
                <a:spcPts val="400"/>
              </a:spcBef>
              <a:spcAft>
                <a:spcPts val="0"/>
              </a:spcAft>
              <a:buClr>
                <a:srgbClr val="000000"/>
              </a:buClr>
              <a:buSzPts val="1200"/>
              <a:buNone/>
              <a:defRPr sz="1200"/>
            </a:lvl4pPr>
            <a:lvl5pPr lvl="4" algn="ctr">
              <a:lnSpc>
                <a:spcPct val="90000"/>
              </a:lnSpc>
              <a:spcBef>
                <a:spcPts val="400"/>
              </a:spcBef>
              <a:spcAft>
                <a:spcPts val="0"/>
              </a:spcAft>
              <a:buClr>
                <a:srgbClr val="000000"/>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1" name="Google Shape;211;p26"/>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26"/>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3" name="Shape 213"/>
        <p:cNvGrpSpPr/>
        <p:nvPr/>
      </p:nvGrpSpPr>
      <p:grpSpPr>
        <a:xfrm>
          <a:off x="0" y="0"/>
          <a:ext cx="0" cy="0"/>
          <a:chOff x="0" y="0"/>
          <a:chExt cx="0" cy="0"/>
        </a:xfrm>
      </p:grpSpPr>
      <p:sp>
        <p:nvSpPr>
          <p:cNvPr id="214" name="Google Shape;214;p27"/>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5" name="Google Shape;215;p27"/>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p27"/>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27"/>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8" name="Shape 218"/>
        <p:cNvGrpSpPr/>
        <p:nvPr/>
      </p:nvGrpSpPr>
      <p:grpSpPr>
        <a:xfrm>
          <a:off x="0" y="0"/>
          <a:ext cx="0" cy="0"/>
          <a:chOff x="0" y="0"/>
          <a:chExt cx="0" cy="0"/>
        </a:xfrm>
      </p:grpSpPr>
      <p:sp>
        <p:nvSpPr>
          <p:cNvPr id="219" name="Google Shape;219;p2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4500"/>
              <a:buFont typeface="Oswal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0" name="Google Shape;220;p2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919191"/>
              </a:buClr>
              <a:buSzPts val="1800"/>
              <a:buNone/>
              <a:defRPr sz="1800">
                <a:solidFill>
                  <a:srgbClr val="919191"/>
                </a:solidFill>
              </a:defRPr>
            </a:lvl1pPr>
            <a:lvl2pPr indent="-228600" lvl="1" marL="914400" algn="l">
              <a:lnSpc>
                <a:spcPct val="90000"/>
              </a:lnSpc>
              <a:spcBef>
                <a:spcPts val="400"/>
              </a:spcBef>
              <a:spcAft>
                <a:spcPts val="0"/>
              </a:spcAft>
              <a:buClr>
                <a:srgbClr val="919191"/>
              </a:buClr>
              <a:buSzPts val="1500"/>
              <a:buNone/>
              <a:defRPr sz="1500">
                <a:solidFill>
                  <a:srgbClr val="919191"/>
                </a:solidFill>
              </a:defRPr>
            </a:lvl2pPr>
            <a:lvl3pPr indent="-228600" lvl="2" marL="1371600" algn="l">
              <a:lnSpc>
                <a:spcPct val="90000"/>
              </a:lnSpc>
              <a:spcBef>
                <a:spcPts val="400"/>
              </a:spcBef>
              <a:spcAft>
                <a:spcPts val="0"/>
              </a:spcAft>
              <a:buClr>
                <a:srgbClr val="919191"/>
              </a:buClr>
              <a:buSzPts val="1400"/>
              <a:buNone/>
              <a:defRPr sz="1400">
                <a:solidFill>
                  <a:srgbClr val="919191"/>
                </a:solidFill>
              </a:defRPr>
            </a:lvl3pPr>
            <a:lvl4pPr indent="-228600" lvl="3" marL="1828800" algn="l">
              <a:lnSpc>
                <a:spcPct val="90000"/>
              </a:lnSpc>
              <a:spcBef>
                <a:spcPts val="400"/>
              </a:spcBef>
              <a:spcAft>
                <a:spcPts val="0"/>
              </a:spcAft>
              <a:buClr>
                <a:srgbClr val="919191"/>
              </a:buClr>
              <a:buSzPts val="1200"/>
              <a:buNone/>
              <a:defRPr sz="1200">
                <a:solidFill>
                  <a:srgbClr val="919191"/>
                </a:solidFill>
              </a:defRPr>
            </a:lvl4pPr>
            <a:lvl5pPr indent="-228600" lvl="4" marL="2286000" algn="l">
              <a:lnSpc>
                <a:spcPct val="90000"/>
              </a:lnSpc>
              <a:spcBef>
                <a:spcPts val="400"/>
              </a:spcBef>
              <a:spcAft>
                <a:spcPts val="0"/>
              </a:spcAft>
              <a:buClr>
                <a:srgbClr val="919191"/>
              </a:buClr>
              <a:buSzPts val="1200"/>
              <a:buNone/>
              <a:defRPr sz="1200">
                <a:solidFill>
                  <a:srgbClr val="919191"/>
                </a:solidFill>
              </a:defRPr>
            </a:lvl5pPr>
            <a:lvl6pPr indent="-228600" lvl="5" marL="2743200" algn="l">
              <a:lnSpc>
                <a:spcPct val="90000"/>
              </a:lnSpc>
              <a:spcBef>
                <a:spcPts val="400"/>
              </a:spcBef>
              <a:spcAft>
                <a:spcPts val="0"/>
              </a:spcAft>
              <a:buClr>
                <a:srgbClr val="919191"/>
              </a:buClr>
              <a:buSzPts val="1200"/>
              <a:buNone/>
              <a:defRPr sz="1200">
                <a:solidFill>
                  <a:srgbClr val="919191"/>
                </a:solidFill>
              </a:defRPr>
            </a:lvl6pPr>
            <a:lvl7pPr indent="-228600" lvl="6" marL="3200400" algn="l">
              <a:lnSpc>
                <a:spcPct val="90000"/>
              </a:lnSpc>
              <a:spcBef>
                <a:spcPts val="400"/>
              </a:spcBef>
              <a:spcAft>
                <a:spcPts val="0"/>
              </a:spcAft>
              <a:buClr>
                <a:srgbClr val="919191"/>
              </a:buClr>
              <a:buSzPts val="1200"/>
              <a:buNone/>
              <a:defRPr sz="1200">
                <a:solidFill>
                  <a:srgbClr val="919191"/>
                </a:solidFill>
              </a:defRPr>
            </a:lvl7pPr>
            <a:lvl8pPr indent="-228600" lvl="7" marL="3657600" algn="l">
              <a:lnSpc>
                <a:spcPct val="90000"/>
              </a:lnSpc>
              <a:spcBef>
                <a:spcPts val="400"/>
              </a:spcBef>
              <a:spcAft>
                <a:spcPts val="0"/>
              </a:spcAft>
              <a:buClr>
                <a:srgbClr val="919191"/>
              </a:buClr>
              <a:buSzPts val="1200"/>
              <a:buNone/>
              <a:defRPr sz="1200">
                <a:solidFill>
                  <a:srgbClr val="919191"/>
                </a:solidFill>
              </a:defRPr>
            </a:lvl8pPr>
            <a:lvl9pPr indent="-228600" lvl="8" marL="4114800" algn="l">
              <a:lnSpc>
                <a:spcPct val="90000"/>
              </a:lnSpc>
              <a:spcBef>
                <a:spcPts val="400"/>
              </a:spcBef>
              <a:spcAft>
                <a:spcPts val="0"/>
              </a:spcAft>
              <a:buClr>
                <a:srgbClr val="919191"/>
              </a:buClr>
              <a:buSzPts val="1200"/>
              <a:buNone/>
              <a:defRPr sz="1200">
                <a:solidFill>
                  <a:srgbClr val="919191"/>
                </a:solidFill>
              </a:defRPr>
            </a:lvl9pPr>
          </a:lstStyle>
          <a:p/>
        </p:txBody>
      </p:sp>
      <p:sp>
        <p:nvSpPr>
          <p:cNvPr id="221" name="Google Shape;221;p28"/>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2" name="Google Shape;222;p28"/>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3" name="Shape 223"/>
        <p:cNvGrpSpPr/>
        <p:nvPr/>
      </p:nvGrpSpPr>
      <p:grpSpPr>
        <a:xfrm>
          <a:off x="0" y="0"/>
          <a:ext cx="0" cy="0"/>
          <a:chOff x="0" y="0"/>
          <a:chExt cx="0" cy="0"/>
        </a:xfrm>
      </p:grpSpPr>
      <p:sp>
        <p:nvSpPr>
          <p:cNvPr id="224" name="Google Shape;224;p29"/>
          <p:cNvSpPr txBox="1"/>
          <p:nvPr>
            <p:ph type="title"/>
          </p:nvPr>
        </p:nvSpPr>
        <p:spPr>
          <a:xfrm>
            <a:off x="628650" y="273844"/>
            <a:ext cx="5608864"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29"/>
          <p:cNvSpPr txBox="1"/>
          <p:nvPr>
            <p:ph idx="1" type="body"/>
          </p:nvPr>
        </p:nvSpPr>
        <p:spPr>
          <a:xfrm rot="5400000">
            <a:off x="2933701" y="-948928"/>
            <a:ext cx="3276599"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6" name="Google Shape;226;p29"/>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27" name="Google Shape;227;p29"/>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8" name="Google Shape;228;p29"/>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9" name="Shape 229"/>
        <p:cNvGrpSpPr/>
        <p:nvPr/>
      </p:nvGrpSpPr>
      <p:grpSpPr>
        <a:xfrm>
          <a:off x="0" y="0"/>
          <a:ext cx="0" cy="0"/>
          <a:chOff x="0" y="0"/>
          <a:chExt cx="0" cy="0"/>
        </a:xfrm>
      </p:grpSpPr>
      <p:sp>
        <p:nvSpPr>
          <p:cNvPr id="230" name="Google Shape;230;p30"/>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1" name="Google Shape;231;p30"/>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30"/>
          <p:cNvSpPr txBox="1"/>
          <p:nvPr>
            <p:ph idx="10" type="dt"/>
          </p:nvPr>
        </p:nvSpPr>
        <p:spPr>
          <a:xfrm>
            <a:off x="628650" y="4842416"/>
            <a:ext cx="885128" cy="1594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33" name="Google Shape;233;p30"/>
          <p:cNvSpPr txBox="1"/>
          <p:nvPr>
            <p:ph idx="11" type="ftr"/>
          </p:nvPr>
        </p:nvSpPr>
        <p:spPr>
          <a:xfrm>
            <a:off x="5227134" y="4842416"/>
            <a:ext cx="2768290" cy="159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4" name="Google Shape;234;p30"/>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0" name="Shape 240"/>
        <p:cNvGrpSpPr/>
        <p:nvPr/>
      </p:nvGrpSpPr>
      <p:grpSpPr>
        <a:xfrm>
          <a:off x="0" y="0"/>
          <a:ext cx="0" cy="0"/>
          <a:chOff x="0" y="0"/>
          <a:chExt cx="0" cy="0"/>
        </a:xfrm>
      </p:grpSpPr>
      <p:sp>
        <p:nvSpPr>
          <p:cNvPr id="241" name="Google Shape;241;p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42" name="Google Shape;242;p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3" name="Google Shape;24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4"/>
          <p:cNvSpPr txBox="1"/>
          <p:nvPr>
            <p:ph type="title"/>
          </p:nvPr>
        </p:nvSpPr>
        <p:spPr>
          <a:xfrm>
            <a:off x="628649" y="337772"/>
            <a:ext cx="6220558" cy="690929"/>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100"/>
              <a:buFont typeface="Oswald"/>
              <a:buNone/>
              <a:defRPr sz="2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4"/>
          <p:cNvSpPr txBox="1"/>
          <p:nvPr>
            <p:ph idx="1" type="body"/>
          </p:nvPr>
        </p:nvSpPr>
        <p:spPr>
          <a:xfrm>
            <a:off x="629841" y="1356122"/>
            <a:ext cx="3885009"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 name="Google Shape;27;p4"/>
          <p:cNvSpPr txBox="1"/>
          <p:nvPr>
            <p:ph idx="2" type="body"/>
          </p:nvPr>
        </p:nvSpPr>
        <p:spPr>
          <a:xfrm>
            <a:off x="4629150" y="1356122"/>
            <a:ext cx="3886200" cy="32766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8" name="Google Shape;28;p4"/>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29" name="Google Shape;29;p4"/>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 name="Google Shape;30;p4"/>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31" name="Google Shape;31;p4"/>
          <p:cNvCxnSpPr/>
          <p:nvPr/>
        </p:nvCxnSpPr>
        <p:spPr>
          <a:xfrm>
            <a:off x="628650" y="1091565"/>
            <a:ext cx="698862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4" name="Shape 244"/>
        <p:cNvGrpSpPr/>
        <p:nvPr/>
      </p:nvGrpSpPr>
      <p:grpSpPr>
        <a:xfrm>
          <a:off x="0" y="0"/>
          <a:ext cx="0" cy="0"/>
          <a:chOff x="0" y="0"/>
          <a:chExt cx="0" cy="0"/>
        </a:xfrm>
      </p:grpSpPr>
      <p:sp>
        <p:nvSpPr>
          <p:cNvPr id="245" name="Google Shape;245;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6" name="Google Shape;24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7" name="Shape 247"/>
        <p:cNvGrpSpPr/>
        <p:nvPr/>
      </p:nvGrpSpPr>
      <p:grpSpPr>
        <a:xfrm>
          <a:off x="0" y="0"/>
          <a:ext cx="0" cy="0"/>
          <a:chOff x="0" y="0"/>
          <a:chExt cx="0" cy="0"/>
        </a:xfrm>
      </p:grpSpPr>
      <p:sp>
        <p:nvSpPr>
          <p:cNvPr id="248" name="Google Shape;248;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9" name="Google Shape;249;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0" name="Google Shape;25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1" name="Shape 251"/>
        <p:cNvGrpSpPr/>
        <p:nvPr/>
      </p:nvGrpSpPr>
      <p:grpSpPr>
        <a:xfrm>
          <a:off x="0" y="0"/>
          <a:ext cx="0" cy="0"/>
          <a:chOff x="0" y="0"/>
          <a:chExt cx="0" cy="0"/>
        </a:xfrm>
      </p:grpSpPr>
      <p:sp>
        <p:nvSpPr>
          <p:cNvPr id="252" name="Google Shape;252;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3" name="Google Shape;253;p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4" name="Google Shape;254;p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5" name="Google Shape;25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6" name="Shape 256"/>
        <p:cNvGrpSpPr/>
        <p:nvPr/>
      </p:nvGrpSpPr>
      <p:grpSpPr>
        <a:xfrm>
          <a:off x="0" y="0"/>
          <a:ext cx="0" cy="0"/>
          <a:chOff x="0" y="0"/>
          <a:chExt cx="0" cy="0"/>
        </a:xfrm>
      </p:grpSpPr>
      <p:sp>
        <p:nvSpPr>
          <p:cNvPr id="257" name="Google Shape;257;p3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8" name="Google Shape;25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9" name="Shape 259"/>
        <p:cNvGrpSpPr/>
        <p:nvPr/>
      </p:nvGrpSpPr>
      <p:grpSpPr>
        <a:xfrm>
          <a:off x="0" y="0"/>
          <a:ext cx="0" cy="0"/>
          <a:chOff x="0" y="0"/>
          <a:chExt cx="0" cy="0"/>
        </a:xfrm>
      </p:grpSpPr>
      <p:sp>
        <p:nvSpPr>
          <p:cNvPr id="260" name="Google Shape;260;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61" name="Google Shape;261;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2" name="Google Shape;26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3" name="Shape 263"/>
        <p:cNvGrpSpPr/>
        <p:nvPr/>
      </p:nvGrpSpPr>
      <p:grpSpPr>
        <a:xfrm>
          <a:off x="0" y="0"/>
          <a:ext cx="0" cy="0"/>
          <a:chOff x="0" y="0"/>
          <a:chExt cx="0" cy="0"/>
        </a:xfrm>
      </p:grpSpPr>
      <p:sp>
        <p:nvSpPr>
          <p:cNvPr id="264" name="Google Shape;264;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65" name="Google Shape;265;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6" name="Shape 266"/>
        <p:cNvGrpSpPr/>
        <p:nvPr/>
      </p:nvGrpSpPr>
      <p:grpSpPr>
        <a:xfrm>
          <a:off x="0" y="0"/>
          <a:ext cx="0" cy="0"/>
          <a:chOff x="0" y="0"/>
          <a:chExt cx="0" cy="0"/>
        </a:xfrm>
      </p:grpSpPr>
      <p:sp>
        <p:nvSpPr>
          <p:cNvPr id="267" name="Google Shape;267;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69" name="Google Shape;269;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0" name="Google Shape;270;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1" name="Google Shape;271;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2" name="Shape 272"/>
        <p:cNvGrpSpPr/>
        <p:nvPr/>
      </p:nvGrpSpPr>
      <p:grpSpPr>
        <a:xfrm>
          <a:off x="0" y="0"/>
          <a:ext cx="0" cy="0"/>
          <a:chOff x="0" y="0"/>
          <a:chExt cx="0" cy="0"/>
        </a:xfrm>
      </p:grpSpPr>
      <p:sp>
        <p:nvSpPr>
          <p:cNvPr id="273" name="Google Shape;273;p4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74" name="Google Shape;27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5" name="Shape 275"/>
        <p:cNvGrpSpPr/>
        <p:nvPr/>
      </p:nvGrpSpPr>
      <p:grpSpPr>
        <a:xfrm>
          <a:off x="0" y="0"/>
          <a:ext cx="0" cy="0"/>
          <a:chOff x="0" y="0"/>
          <a:chExt cx="0" cy="0"/>
        </a:xfrm>
      </p:grpSpPr>
      <p:sp>
        <p:nvSpPr>
          <p:cNvPr id="276" name="Google Shape;276;p4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77" name="Google Shape;277;p4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78" name="Google Shape;27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9" name="Shape 279"/>
        <p:cNvGrpSpPr/>
        <p:nvPr/>
      </p:nvGrpSpPr>
      <p:grpSpPr>
        <a:xfrm>
          <a:off x="0" y="0"/>
          <a:ext cx="0" cy="0"/>
          <a:chOff x="0" y="0"/>
          <a:chExt cx="0" cy="0"/>
        </a:xfrm>
      </p:grpSpPr>
      <p:sp>
        <p:nvSpPr>
          <p:cNvPr id="280" name="Google Shape;28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2" name="Shape 32"/>
        <p:cNvGrpSpPr/>
        <p:nvPr/>
      </p:nvGrpSpPr>
      <p:grpSpPr>
        <a:xfrm>
          <a:off x="0" y="0"/>
          <a:ext cx="0" cy="0"/>
          <a:chOff x="0" y="0"/>
          <a:chExt cx="0" cy="0"/>
        </a:xfrm>
      </p:grpSpPr>
      <p:sp>
        <p:nvSpPr>
          <p:cNvPr id="33" name="Google Shape;33;p5"/>
          <p:cNvSpPr txBox="1"/>
          <p:nvPr>
            <p:ph type="title"/>
          </p:nvPr>
        </p:nvSpPr>
        <p:spPr>
          <a:xfrm>
            <a:off x="628650" y="572734"/>
            <a:ext cx="3097530" cy="474151"/>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1500"/>
              <a:buFont typeface="Oswald"/>
              <a:buNone/>
              <a:defRPr sz="1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34" name="Google Shape;34;p5"/>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35" name="Google Shape;35;p5"/>
          <p:cNvSpPr txBox="1"/>
          <p:nvPr/>
        </p:nvSpPr>
        <p:spPr>
          <a:xfrm>
            <a:off x="629841" y="276225"/>
            <a:ext cx="1402346" cy="253916"/>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36" name="Google Shape;36;p5"/>
          <p:cNvCxnSpPr/>
          <p:nvPr/>
        </p:nvCxnSpPr>
        <p:spPr>
          <a:xfrm>
            <a:off x="629841" y="491203"/>
            <a:ext cx="3778808" cy="0"/>
          </a:xfrm>
          <a:prstGeom prst="straightConnector1">
            <a:avLst/>
          </a:prstGeom>
          <a:noFill/>
          <a:ln cap="flat" cmpd="sng" w="12700">
            <a:solidFill>
              <a:schemeClr val="dk1"/>
            </a:solidFill>
            <a:prstDash val="solid"/>
            <a:miter lim="800000"/>
            <a:headEnd len="sm" w="sm" type="none"/>
            <a:tailEnd len="sm" w="sm" type="none"/>
          </a:ln>
        </p:spPr>
      </p:cxnSp>
      <p:sp>
        <p:nvSpPr>
          <p:cNvPr id="37" name="Google Shape;37;p5"/>
          <p:cNvSpPr txBox="1"/>
          <p:nvPr>
            <p:ph idx="1" type="body"/>
          </p:nvPr>
        </p:nvSpPr>
        <p:spPr>
          <a:xfrm>
            <a:off x="628649"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5"/>
          <p:cNvSpPr txBox="1"/>
          <p:nvPr>
            <p:ph idx="2" type="body"/>
          </p:nvPr>
        </p:nvSpPr>
        <p:spPr>
          <a:xfrm>
            <a:off x="4735350" y="1545431"/>
            <a:ext cx="3780000" cy="3044428"/>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9" name="Google Shape;39;p5"/>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40" name="Google Shape;40;p5"/>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5"/>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5"/>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43" name="Google Shape;43;p5"/>
          <p:cNvCxnSpPr/>
          <p:nvPr/>
        </p:nvCxnSpPr>
        <p:spPr>
          <a:xfrm>
            <a:off x="629841" y="1093183"/>
            <a:ext cx="3778808"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
          <p:cNvSpPr txBox="1"/>
          <p:nvPr>
            <p:ph type="title"/>
          </p:nvPr>
        </p:nvSpPr>
        <p:spPr>
          <a:xfrm>
            <a:off x="629841" y="326597"/>
            <a:ext cx="6790290" cy="994172"/>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3300"/>
              <a:buFont typeface="Oswald"/>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6"/>
          <p:cNvSpPr txBox="1"/>
          <p:nvPr>
            <p:ph idx="1" type="body"/>
          </p:nvPr>
        </p:nvSpPr>
        <p:spPr>
          <a:xfrm>
            <a:off x="629841" y="1545431"/>
            <a:ext cx="3868340" cy="525573"/>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7" name="Google Shape;47;p6"/>
          <p:cNvSpPr txBox="1"/>
          <p:nvPr>
            <p:ph idx="2" type="body"/>
          </p:nvPr>
        </p:nvSpPr>
        <p:spPr>
          <a:xfrm>
            <a:off x="629841" y="2201614"/>
            <a:ext cx="3861689" cy="2440633"/>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 name="Google Shape;48;p6"/>
          <p:cNvSpPr txBox="1"/>
          <p:nvPr>
            <p:ph idx="3" type="body"/>
          </p:nvPr>
        </p:nvSpPr>
        <p:spPr>
          <a:xfrm>
            <a:off x="4629149" y="1545431"/>
            <a:ext cx="3885010" cy="52557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800"/>
              <a:buNone/>
              <a:defRPr b="1" i="0" sz="1800">
                <a:latin typeface="Oswald"/>
                <a:ea typeface="Oswald"/>
                <a:cs typeface="Oswald"/>
                <a:sym typeface="Oswald"/>
              </a:defRPr>
            </a:lvl1pPr>
            <a:lvl2pPr indent="-228600" lvl="1" marL="914400" algn="l">
              <a:lnSpc>
                <a:spcPct val="90000"/>
              </a:lnSpc>
              <a:spcBef>
                <a:spcPts val="400"/>
              </a:spcBef>
              <a:spcAft>
                <a:spcPts val="0"/>
              </a:spcAft>
              <a:buClr>
                <a:srgbClr val="000000"/>
              </a:buClr>
              <a:buSzPts val="1500"/>
              <a:buNone/>
              <a:defRPr b="1" sz="1500"/>
            </a:lvl2pPr>
            <a:lvl3pPr indent="-228600" lvl="2" marL="1371600" algn="l">
              <a:lnSpc>
                <a:spcPct val="90000"/>
              </a:lnSpc>
              <a:spcBef>
                <a:spcPts val="400"/>
              </a:spcBef>
              <a:spcAft>
                <a:spcPts val="0"/>
              </a:spcAft>
              <a:buClr>
                <a:srgbClr val="000000"/>
              </a:buClr>
              <a:buSzPts val="1400"/>
              <a:buNone/>
              <a:defRPr b="1" sz="1400"/>
            </a:lvl3pPr>
            <a:lvl4pPr indent="-228600" lvl="3" marL="1828800" algn="l">
              <a:lnSpc>
                <a:spcPct val="90000"/>
              </a:lnSpc>
              <a:spcBef>
                <a:spcPts val="400"/>
              </a:spcBef>
              <a:spcAft>
                <a:spcPts val="0"/>
              </a:spcAft>
              <a:buClr>
                <a:srgbClr val="000000"/>
              </a:buClr>
              <a:buSzPts val="1200"/>
              <a:buNone/>
              <a:defRPr b="1" sz="1200"/>
            </a:lvl4pPr>
            <a:lvl5pPr indent="-228600" lvl="4" marL="2286000" algn="l">
              <a:lnSpc>
                <a:spcPct val="90000"/>
              </a:lnSpc>
              <a:spcBef>
                <a:spcPts val="400"/>
              </a:spcBef>
              <a:spcAft>
                <a:spcPts val="0"/>
              </a:spcAft>
              <a:buClr>
                <a:srgbClr val="000000"/>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9" name="Google Shape;49;p6"/>
          <p:cNvSpPr txBox="1"/>
          <p:nvPr>
            <p:ph idx="4" type="body"/>
          </p:nvPr>
        </p:nvSpPr>
        <p:spPr>
          <a:xfrm>
            <a:off x="4629150" y="2188517"/>
            <a:ext cx="3887391" cy="245373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50" name="Google Shape;50;p6"/>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51" name="Google Shape;51;p6"/>
          <p:cNvCxnSpPr/>
          <p:nvPr/>
        </p:nvCxnSpPr>
        <p:spPr>
          <a:xfrm>
            <a:off x="628650"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52" name="Google Shape;52;p6"/>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6"/>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4" name="Shape 54"/>
        <p:cNvGrpSpPr/>
        <p:nvPr/>
      </p:nvGrpSpPr>
      <p:grpSpPr>
        <a:xfrm>
          <a:off x="0" y="0"/>
          <a:ext cx="0" cy="0"/>
          <a:chOff x="0" y="0"/>
          <a:chExt cx="0" cy="0"/>
        </a:xfrm>
      </p:grpSpPr>
      <p:sp>
        <p:nvSpPr>
          <p:cNvPr id="55" name="Google Shape;55;p7"/>
          <p:cNvSpPr txBox="1"/>
          <p:nvPr>
            <p:ph type="title"/>
          </p:nvPr>
        </p:nvSpPr>
        <p:spPr>
          <a:xfrm>
            <a:off x="634858" y="592161"/>
            <a:ext cx="3775450" cy="71029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7"/>
          <p:cNvSpPr txBox="1"/>
          <p:nvPr>
            <p:ph idx="1" type="body"/>
          </p:nvPr>
        </p:nvSpPr>
        <p:spPr>
          <a:xfrm>
            <a:off x="4193930" y="1545431"/>
            <a:ext cx="4320229" cy="2850356"/>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rgbClr val="000000"/>
              </a:buClr>
              <a:buSzPts val="2400"/>
              <a:buChar char="•"/>
              <a:defRPr sz="2400"/>
            </a:lvl1pPr>
            <a:lvl2pPr indent="-361950" lvl="1" marL="914400" algn="l">
              <a:lnSpc>
                <a:spcPct val="90000"/>
              </a:lnSpc>
              <a:spcBef>
                <a:spcPts val="400"/>
              </a:spcBef>
              <a:spcAft>
                <a:spcPts val="0"/>
              </a:spcAft>
              <a:buClr>
                <a:srgbClr val="000000"/>
              </a:buClr>
              <a:buSzPts val="2100"/>
              <a:buChar char="•"/>
              <a:defRPr sz="2100"/>
            </a:lvl2pPr>
            <a:lvl3pPr indent="-342900" lvl="2" marL="1371600" algn="l">
              <a:lnSpc>
                <a:spcPct val="90000"/>
              </a:lnSpc>
              <a:spcBef>
                <a:spcPts val="400"/>
              </a:spcBef>
              <a:spcAft>
                <a:spcPts val="0"/>
              </a:spcAft>
              <a:buClr>
                <a:srgbClr val="000000"/>
              </a:buClr>
              <a:buSzPts val="1800"/>
              <a:buChar char="•"/>
              <a:defRPr sz="1800"/>
            </a:lvl3pPr>
            <a:lvl4pPr indent="-323850" lvl="3" marL="1828800" algn="l">
              <a:lnSpc>
                <a:spcPct val="90000"/>
              </a:lnSpc>
              <a:spcBef>
                <a:spcPts val="400"/>
              </a:spcBef>
              <a:spcAft>
                <a:spcPts val="0"/>
              </a:spcAft>
              <a:buClr>
                <a:srgbClr val="000000"/>
              </a:buClr>
              <a:buSzPts val="1500"/>
              <a:buChar char="•"/>
              <a:defRPr sz="1500"/>
            </a:lvl4pPr>
            <a:lvl5pPr indent="-323850" lvl="4" marL="2286000" algn="l">
              <a:lnSpc>
                <a:spcPct val="90000"/>
              </a:lnSpc>
              <a:spcBef>
                <a:spcPts val="400"/>
              </a:spcBef>
              <a:spcAft>
                <a:spcPts val="0"/>
              </a:spcAft>
              <a:buClr>
                <a:srgbClr val="000000"/>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7" name="Google Shape;57;p7"/>
          <p:cNvSpPr txBox="1"/>
          <p:nvPr>
            <p:ph idx="2" type="body"/>
          </p:nvPr>
        </p:nvSpPr>
        <p:spPr>
          <a:xfrm>
            <a:off x="635416" y="1545431"/>
            <a:ext cx="3257550" cy="285631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cxnSp>
        <p:nvCxnSpPr>
          <p:cNvPr id="58" name="Google Shape;58;p7"/>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59" name="Google Shape;59;p7"/>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60" name="Google Shape;60;p7"/>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61" name="Google Shape;61;p7"/>
          <p:cNvCxnSpPr/>
          <p:nvPr/>
        </p:nvCxnSpPr>
        <p:spPr>
          <a:xfrm flipH="1" rot="10800000">
            <a:off x="629841" y="1361219"/>
            <a:ext cx="3780467" cy="1"/>
          </a:xfrm>
          <a:prstGeom prst="straightConnector1">
            <a:avLst/>
          </a:prstGeom>
          <a:noFill/>
          <a:ln cap="flat" cmpd="sng" w="12700">
            <a:solidFill>
              <a:schemeClr val="dk1"/>
            </a:solidFill>
            <a:prstDash val="solid"/>
            <a:miter lim="800000"/>
            <a:headEnd len="sm" w="sm" type="none"/>
            <a:tailEnd len="sm" w="sm" type="none"/>
          </a:ln>
        </p:spPr>
      </p:cxnSp>
      <p:pic>
        <p:nvPicPr>
          <p:cNvPr id="62" name="Google Shape;62;p7"/>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63" name="Google Shape;63;p7"/>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 name="Google Shape;64;p7"/>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7"/>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6" name="Shape 66"/>
        <p:cNvGrpSpPr/>
        <p:nvPr/>
      </p:nvGrpSpPr>
      <p:grpSpPr>
        <a:xfrm>
          <a:off x="0" y="0"/>
          <a:ext cx="0" cy="0"/>
          <a:chOff x="0" y="0"/>
          <a:chExt cx="0" cy="0"/>
        </a:xfrm>
      </p:grpSpPr>
      <p:sp>
        <p:nvSpPr>
          <p:cNvPr id="67" name="Google Shape;67;p8"/>
          <p:cNvSpPr txBox="1"/>
          <p:nvPr>
            <p:ph type="title"/>
          </p:nvPr>
        </p:nvSpPr>
        <p:spPr>
          <a:xfrm>
            <a:off x="635416" y="593490"/>
            <a:ext cx="3779999" cy="714853"/>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68" name="Google Shape;68;p8"/>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69" name="Google Shape;69;p8"/>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70" name="Google Shape;70;p8"/>
          <p:cNvCxnSpPr/>
          <p:nvPr/>
        </p:nvCxnSpPr>
        <p:spPr>
          <a:xfrm>
            <a:off x="629841" y="553224"/>
            <a:ext cx="3779999" cy="0"/>
          </a:xfrm>
          <a:prstGeom prst="straightConnector1">
            <a:avLst/>
          </a:prstGeom>
          <a:noFill/>
          <a:ln cap="flat" cmpd="sng" w="12700">
            <a:solidFill>
              <a:schemeClr val="dk1"/>
            </a:solidFill>
            <a:prstDash val="solid"/>
            <a:miter lim="800000"/>
            <a:headEnd len="sm" w="sm" type="none"/>
            <a:tailEnd len="sm" w="sm" type="none"/>
          </a:ln>
        </p:spPr>
      </p:cxnSp>
      <p:cxnSp>
        <p:nvCxnSpPr>
          <p:cNvPr id="71" name="Google Shape;71;p8"/>
          <p:cNvCxnSpPr/>
          <p:nvPr/>
        </p:nvCxnSpPr>
        <p:spPr>
          <a:xfrm>
            <a:off x="629841" y="1361220"/>
            <a:ext cx="3779999" cy="0"/>
          </a:xfrm>
          <a:prstGeom prst="straightConnector1">
            <a:avLst/>
          </a:prstGeom>
          <a:noFill/>
          <a:ln cap="flat" cmpd="sng" w="12700">
            <a:solidFill>
              <a:schemeClr val="dk1"/>
            </a:solidFill>
            <a:prstDash val="solid"/>
            <a:miter lim="800000"/>
            <a:headEnd len="sm" w="sm" type="none"/>
            <a:tailEnd len="sm" w="sm" type="none"/>
          </a:ln>
        </p:spPr>
      </p:cxnSp>
      <p:sp>
        <p:nvSpPr>
          <p:cNvPr id="72" name="Google Shape;72;p8"/>
          <p:cNvSpPr txBox="1"/>
          <p:nvPr>
            <p:ph idx="1" type="body"/>
          </p:nvPr>
        </p:nvSpPr>
        <p:spPr>
          <a:xfrm>
            <a:off x="635416" y="1545431"/>
            <a:ext cx="3780000" cy="30099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 name="Google Shape;73;p8"/>
          <p:cNvSpPr txBox="1"/>
          <p:nvPr>
            <p:ph idx="2" type="body"/>
          </p:nvPr>
        </p:nvSpPr>
        <p:spPr>
          <a:xfrm>
            <a:off x="4735350" y="1545431"/>
            <a:ext cx="3780000" cy="301109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000000"/>
              </a:buClr>
              <a:buSzPts val="1400"/>
              <a:buChar char="•"/>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8"/>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5" name="Google Shape;75;p8"/>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76" name="Google Shape;76;p8"/>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8"/>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8" name="Shape 78"/>
        <p:cNvGrpSpPr/>
        <p:nvPr/>
      </p:nvGrpSpPr>
      <p:grpSpPr>
        <a:xfrm>
          <a:off x="0" y="0"/>
          <a:ext cx="0" cy="0"/>
          <a:chOff x="0" y="0"/>
          <a:chExt cx="0" cy="0"/>
        </a:xfrm>
      </p:grpSpPr>
      <p:sp>
        <p:nvSpPr>
          <p:cNvPr id="79" name="Google Shape;79;p9"/>
          <p:cNvSpPr txBox="1"/>
          <p:nvPr>
            <p:ph type="title"/>
          </p:nvPr>
        </p:nvSpPr>
        <p:spPr>
          <a:xfrm>
            <a:off x="635417" y="588300"/>
            <a:ext cx="3780466" cy="730546"/>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rgbClr val="000000"/>
              </a:buClr>
              <a:buSzPts val="2400"/>
              <a:buFont typeface="Oswal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9"/>
          <p:cNvSpPr/>
          <p:nvPr>
            <p:ph idx="2" type="pic"/>
          </p:nvPr>
        </p:nvSpPr>
        <p:spPr>
          <a:xfrm>
            <a:off x="3887391" y="1545431"/>
            <a:ext cx="4629150" cy="2850356"/>
          </a:xfrm>
          <a:prstGeom prst="rect">
            <a:avLst/>
          </a:prstGeom>
          <a:noFill/>
          <a:ln>
            <a:noFill/>
          </a:ln>
        </p:spPr>
      </p:sp>
      <p:sp>
        <p:nvSpPr>
          <p:cNvPr id="81" name="Google Shape;81;p9"/>
          <p:cNvSpPr txBox="1"/>
          <p:nvPr>
            <p:ph idx="1" type="body"/>
          </p:nvPr>
        </p:nvSpPr>
        <p:spPr>
          <a:xfrm>
            <a:off x="635416" y="1545432"/>
            <a:ext cx="2949178" cy="2856309"/>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000000"/>
              </a:buClr>
              <a:buSzPts val="1200"/>
              <a:buNone/>
              <a:defRPr sz="1200"/>
            </a:lvl1pPr>
            <a:lvl2pPr indent="-228600" lvl="1" marL="914400" algn="l">
              <a:lnSpc>
                <a:spcPct val="90000"/>
              </a:lnSpc>
              <a:spcBef>
                <a:spcPts val="400"/>
              </a:spcBef>
              <a:spcAft>
                <a:spcPts val="0"/>
              </a:spcAft>
              <a:buClr>
                <a:srgbClr val="000000"/>
              </a:buClr>
              <a:buSzPts val="1100"/>
              <a:buNone/>
              <a:defRPr sz="1100"/>
            </a:lvl2pPr>
            <a:lvl3pPr indent="-228600" lvl="2" marL="1371600" algn="l">
              <a:lnSpc>
                <a:spcPct val="90000"/>
              </a:lnSpc>
              <a:spcBef>
                <a:spcPts val="400"/>
              </a:spcBef>
              <a:spcAft>
                <a:spcPts val="0"/>
              </a:spcAft>
              <a:buClr>
                <a:srgbClr val="000000"/>
              </a:buClr>
              <a:buSzPts val="900"/>
              <a:buNone/>
              <a:defRPr sz="900"/>
            </a:lvl3pPr>
            <a:lvl4pPr indent="-228600" lvl="3" marL="1828800" algn="l">
              <a:lnSpc>
                <a:spcPct val="90000"/>
              </a:lnSpc>
              <a:spcBef>
                <a:spcPts val="400"/>
              </a:spcBef>
              <a:spcAft>
                <a:spcPts val="0"/>
              </a:spcAft>
              <a:buClr>
                <a:srgbClr val="000000"/>
              </a:buClr>
              <a:buSzPts val="800"/>
              <a:buNone/>
              <a:defRPr sz="800"/>
            </a:lvl4pPr>
            <a:lvl5pPr indent="-228600" lvl="4" marL="2286000" algn="l">
              <a:lnSpc>
                <a:spcPct val="90000"/>
              </a:lnSpc>
              <a:spcBef>
                <a:spcPts val="400"/>
              </a:spcBef>
              <a:spcAft>
                <a:spcPts val="0"/>
              </a:spcAft>
              <a:buClr>
                <a:srgbClr val="000000"/>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82" name="Google Shape;82;p9"/>
          <p:cNvSpPr txBox="1"/>
          <p:nvPr/>
        </p:nvSpPr>
        <p:spPr>
          <a:xfrm>
            <a:off x="629841" y="276225"/>
            <a:ext cx="1402346" cy="276999"/>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Oswald"/>
                <a:ea typeface="Oswald"/>
                <a:cs typeface="Oswald"/>
                <a:sym typeface="Oswald"/>
              </a:rPr>
              <a:t>ACTIVITY</a:t>
            </a:r>
            <a:endParaRPr b="0" i="0" sz="1100" u="none" cap="none" strike="noStrike">
              <a:solidFill>
                <a:srgbClr val="000000"/>
              </a:solidFill>
              <a:latin typeface="Arial"/>
              <a:ea typeface="Arial"/>
              <a:cs typeface="Arial"/>
              <a:sym typeface="Arial"/>
            </a:endParaRPr>
          </a:p>
        </p:txBody>
      </p:sp>
      <p:cxnSp>
        <p:nvCxnSpPr>
          <p:cNvPr id="83" name="Google Shape;83;p9"/>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84" name="Google Shape;84;p9"/>
          <p:cNvCxnSpPr/>
          <p:nvPr/>
        </p:nvCxnSpPr>
        <p:spPr>
          <a:xfrm>
            <a:off x="629841" y="1361220"/>
            <a:ext cx="3780467" cy="0"/>
          </a:xfrm>
          <a:prstGeom prst="straightConnector1">
            <a:avLst/>
          </a:prstGeom>
          <a:noFill/>
          <a:ln cap="flat" cmpd="sng" w="12700">
            <a:solidFill>
              <a:schemeClr val="dk1"/>
            </a:solidFill>
            <a:prstDash val="solid"/>
            <a:miter lim="800000"/>
            <a:headEnd len="sm" w="sm" type="none"/>
            <a:tailEnd len="sm" w="sm" type="none"/>
          </a:ln>
        </p:spPr>
      </p:cxnSp>
      <p:cxnSp>
        <p:nvCxnSpPr>
          <p:cNvPr id="85" name="Google Shape;85;p9"/>
          <p:cNvCxnSpPr/>
          <p:nvPr/>
        </p:nvCxnSpPr>
        <p:spPr>
          <a:xfrm>
            <a:off x="629841" y="553224"/>
            <a:ext cx="3780467" cy="0"/>
          </a:xfrm>
          <a:prstGeom prst="straightConnector1">
            <a:avLst/>
          </a:prstGeom>
          <a:noFill/>
          <a:ln cap="flat" cmpd="sng" w="12700">
            <a:solidFill>
              <a:schemeClr val="dk1"/>
            </a:solidFill>
            <a:prstDash val="solid"/>
            <a:miter lim="800000"/>
            <a:headEnd len="sm" w="sm" type="none"/>
            <a:tailEnd len="sm" w="sm" type="none"/>
          </a:ln>
        </p:spPr>
      </p:cxnSp>
      <p:pic>
        <p:nvPicPr>
          <p:cNvPr id="86" name="Google Shape;86;p9"/>
          <p:cNvPicPr preferRelativeResize="0"/>
          <p:nvPr/>
        </p:nvPicPr>
        <p:blipFill rotWithShape="1">
          <a:blip r:embed="rId2">
            <a:alphaModFix/>
          </a:blip>
          <a:srcRect b="0" l="0" r="0" t="0"/>
          <a:stretch/>
        </p:blipFill>
        <p:spPr>
          <a:xfrm>
            <a:off x="629841" y="4792420"/>
            <a:ext cx="179483" cy="209397"/>
          </a:xfrm>
          <a:prstGeom prst="rect">
            <a:avLst/>
          </a:prstGeom>
          <a:noFill/>
          <a:ln>
            <a:noFill/>
          </a:ln>
        </p:spPr>
      </p:pic>
      <p:sp>
        <p:nvSpPr>
          <p:cNvPr id="87" name="Google Shape;87;p9"/>
          <p:cNvSpPr txBox="1"/>
          <p:nvPr>
            <p:ph idx="3" type="body"/>
          </p:nvPr>
        </p:nvSpPr>
        <p:spPr>
          <a:xfrm>
            <a:off x="876232" y="4842416"/>
            <a:ext cx="1047818" cy="159400"/>
          </a:xfrm>
          <a:prstGeom prst="rect">
            <a:avLst/>
          </a:prstGeom>
          <a:noFill/>
          <a:ln>
            <a:noFill/>
          </a:ln>
        </p:spPr>
        <p:txBody>
          <a:bodyPr anchorCtr="0" anchor="ctr" bIns="0" lIns="0" spcFirstLastPara="1" rIns="0" wrap="square" tIns="0">
            <a:noAutofit/>
          </a:bodyPr>
          <a:lstStyle>
            <a:lvl1pPr indent="-285750" lvl="0" marL="457200" algn="l">
              <a:lnSpc>
                <a:spcPct val="90000"/>
              </a:lnSpc>
              <a:spcBef>
                <a:spcPts val="800"/>
              </a:spcBef>
              <a:spcAft>
                <a:spcPts val="0"/>
              </a:spcAft>
              <a:buClr>
                <a:srgbClr val="000000"/>
              </a:buClr>
              <a:buSzPts val="900"/>
              <a:buChar char="•"/>
              <a:defRPr b="1" i="0" sz="900">
                <a:latin typeface="Oswald"/>
                <a:ea typeface="Oswald"/>
                <a:cs typeface="Oswald"/>
                <a:sym typeface="Oswald"/>
              </a:defRPr>
            </a:lvl1pPr>
            <a:lvl2pPr indent="-317500" lvl="1" marL="914400" algn="l">
              <a:lnSpc>
                <a:spcPct val="90000"/>
              </a:lnSpc>
              <a:spcBef>
                <a:spcPts val="400"/>
              </a:spcBef>
              <a:spcAft>
                <a:spcPts val="0"/>
              </a:spcAft>
              <a:buClr>
                <a:srgbClr val="000000"/>
              </a:buClr>
              <a:buSzPts val="1400"/>
              <a:buChar char="•"/>
              <a:defRPr/>
            </a:lvl2pPr>
            <a:lvl3pPr indent="-317500" lvl="2" marL="1371600" algn="l">
              <a:lnSpc>
                <a:spcPct val="90000"/>
              </a:lnSpc>
              <a:spcBef>
                <a:spcPts val="400"/>
              </a:spcBef>
              <a:spcAft>
                <a:spcPts val="0"/>
              </a:spcAft>
              <a:buClr>
                <a:srgbClr val="000000"/>
              </a:buClr>
              <a:buSzPts val="1400"/>
              <a:buChar char="•"/>
              <a:defRPr/>
            </a:lvl3pPr>
            <a:lvl4pPr indent="-317500" lvl="3" marL="1828800" algn="l">
              <a:lnSpc>
                <a:spcPct val="90000"/>
              </a:lnSpc>
              <a:spcBef>
                <a:spcPts val="400"/>
              </a:spcBef>
              <a:spcAft>
                <a:spcPts val="0"/>
              </a:spcAft>
              <a:buClr>
                <a:srgbClr val="000000"/>
              </a:buClr>
              <a:buSzPts val="1400"/>
              <a:buChar char="•"/>
              <a:defRPr/>
            </a:lvl4pPr>
            <a:lvl5pPr indent="-317500" lvl="4" marL="2286000" algn="l">
              <a:lnSpc>
                <a:spcPct val="90000"/>
              </a:lnSpc>
              <a:spcBef>
                <a:spcPts val="400"/>
              </a:spcBef>
              <a:spcAft>
                <a:spcPts val="0"/>
              </a:spcAft>
              <a:buClr>
                <a:srgbClr val="000000"/>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9"/>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9"/>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0"/>
          <p:cNvSpPr txBox="1"/>
          <p:nvPr>
            <p:ph type="title"/>
          </p:nvPr>
        </p:nvSpPr>
        <p:spPr>
          <a:xfrm>
            <a:off x="631869" y="343130"/>
            <a:ext cx="6825343" cy="908788"/>
          </a:xfrm>
          <a:prstGeom prst="rect">
            <a:avLst/>
          </a:prstGeom>
          <a:noFill/>
          <a:ln>
            <a:noFill/>
          </a:ln>
        </p:spPr>
        <p:txBody>
          <a:bodyPr anchorCtr="0" anchor="t" bIns="34275" lIns="0" spcFirstLastPara="1" rIns="0" wrap="square" tIns="34275">
            <a:noAutofit/>
          </a:bodyPr>
          <a:lstStyle>
            <a:lvl1pPr lvl="0" algn="l">
              <a:lnSpc>
                <a:spcPct val="90000"/>
              </a:lnSpc>
              <a:spcBef>
                <a:spcPts val="0"/>
              </a:spcBef>
              <a:spcAft>
                <a:spcPts val="0"/>
              </a:spcAft>
              <a:buClr>
                <a:srgbClr val="00000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92" name="Google Shape;92;p10"/>
          <p:cNvCxnSpPr/>
          <p:nvPr/>
        </p:nvCxnSpPr>
        <p:spPr>
          <a:xfrm>
            <a:off x="628650" y="276225"/>
            <a:ext cx="6988628" cy="0"/>
          </a:xfrm>
          <a:prstGeom prst="straightConnector1">
            <a:avLst/>
          </a:prstGeom>
          <a:noFill/>
          <a:ln cap="flat" cmpd="sng" w="12700">
            <a:solidFill>
              <a:schemeClr val="dk1"/>
            </a:solidFill>
            <a:prstDash val="solid"/>
            <a:miter lim="800000"/>
            <a:headEnd len="sm" w="sm" type="none"/>
            <a:tailEnd len="sm" w="sm" type="none"/>
          </a:ln>
        </p:spPr>
      </p:cxnSp>
      <p:cxnSp>
        <p:nvCxnSpPr>
          <p:cNvPr id="93" name="Google Shape;93;p10"/>
          <p:cNvCxnSpPr/>
          <p:nvPr/>
        </p:nvCxnSpPr>
        <p:spPr>
          <a:xfrm>
            <a:off x="629841" y="1356122"/>
            <a:ext cx="6988628" cy="0"/>
          </a:xfrm>
          <a:prstGeom prst="straightConnector1">
            <a:avLst/>
          </a:prstGeom>
          <a:noFill/>
          <a:ln cap="flat" cmpd="sng" w="12700">
            <a:solidFill>
              <a:schemeClr val="dk1"/>
            </a:solidFill>
            <a:prstDash val="solid"/>
            <a:miter lim="800000"/>
            <a:headEnd len="sm" w="sm" type="none"/>
            <a:tailEnd len="sm" w="sm" type="none"/>
          </a:ln>
        </p:spPr>
      </p:cxnSp>
      <p:sp>
        <p:nvSpPr>
          <p:cNvPr id="94" name="Google Shape;94;p10"/>
          <p:cNvSpPr txBox="1"/>
          <p:nvPr>
            <p:ph idx="11" type="ftr"/>
          </p:nvPr>
        </p:nvSpPr>
        <p:spPr>
          <a:xfrm>
            <a:off x="5227134" y="4842416"/>
            <a:ext cx="2768290" cy="1594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100"/>
              <a:buNone/>
              <a:defRPr b="1" i="0" sz="800">
                <a:solidFill>
                  <a:schemeClr val="dk2"/>
                </a:solidFill>
                <a:latin typeface="Oswald"/>
                <a:ea typeface="Oswald"/>
                <a:cs typeface="Oswald"/>
                <a:sym typeface="Oswa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10"/>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000000"/>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image" Target="../media/image3.pn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6"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theme" Target="../theme/theme2.xml"/><Relationship Id="rId12" Type="http://schemas.openxmlformats.org/officeDocument/2006/relationships/slideLayout" Target="../slideLayouts/slideLayout39.xml"/><Relationship Id="rId1" Type="http://schemas.openxmlformats.org/officeDocument/2006/relationships/image" Target="../media/image4.png"/><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Oswald"/>
                <a:ea typeface="Oswald"/>
                <a:cs typeface="Oswald"/>
                <a:sym typeface="Oswald"/>
              </a:defRPr>
            </a:lvl1pPr>
            <a:lvl2pPr indent="-342900" lvl="1" marL="914400" marR="0" rtl="0" algn="l">
              <a:lnSpc>
                <a:spcPct val="90000"/>
              </a:lnSpc>
              <a:spcBef>
                <a:spcPts val="400"/>
              </a:spcBef>
              <a:spcAft>
                <a:spcPts val="0"/>
              </a:spcAft>
              <a:buClr>
                <a:srgbClr val="000000"/>
              </a:buClr>
              <a:buSzPts val="1800"/>
              <a:buFont typeface="Arial"/>
              <a:buChar char="•"/>
              <a:defRPr b="0" i="0" sz="1800" u="none" cap="none" strike="noStrike">
                <a:solidFill>
                  <a:srgbClr val="000000"/>
                </a:solidFill>
                <a:latin typeface="Oswald"/>
                <a:ea typeface="Oswald"/>
                <a:cs typeface="Oswald"/>
                <a:sym typeface="Oswald"/>
              </a:defRPr>
            </a:lvl2pPr>
            <a:lvl3pPr indent="-323850" lvl="2" marL="1371600" marR="0" rtl="0" algn="l">
              <a:lnSpc>
                <a:spcPct val="90000"/>
              </a:lnSpc>
              <a:spcBef>
                <a:spcPts val="400"/>
              </a:spcBef>
              <a:spcAft>
                <a:spcPts val="0"/>
              </a:spcAft>
              <a:buClr>
                <a:srgbClr val="000000"/>
              </a:buClr>
              <a:buSzPts val="1500"/>
              <a:buFont typeface="Arial"/>
              <a:buChar char="•"/>
              <a:defRPr b="0" i="0" sz="1500" u="none" cap="none" strike="noStrike">
                <a:solidFill>
                  <a:srgbClr val="000000"/>
                </a:solidFill>
                <a:latin typeface="Oswald"/>
                <a:ea typeface="Oswald"/>
                <a:cs typeface="Oswald"/>
                <a:sym typeface="Oswald"/>
              </a:defRPr>
            </a:lvl3pPr>
            <a:lvl4pPr indent="-317500" lvl="3" marL="18288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4pPr>
            <a:lvl5pPr indent="-317500" lvl="4" marL="22860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7" name="Google Shape;7;p1"/>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8" name="Google Shape;8;p1"/>
          <p:cNvCxnSpPr/>
          <p:nvPr/>
        </p:nvCxnSpPr>
        <p:spPr>
          <a:xfrm>
            <a:off x="629841" y="4752146"/>
            <a:ext cx="7885510" cy="0"/>
          </a:xfrm>
          <a:prstGeom prst="straightConnector1">
            <a:avLst/>
          </a:prstGeom>
          <a:noFill/>
          <a:ln cap="flat" cmpd="sng" w="19050">
            <a:solidFill>
              <a:srgbClr val="000000"/>
            </a:solidFill>
            <a:prstDash val="solid"/>
            <a:miter lim="800000"/>
            <a:headEnd len="sm" w="sm" type="none"/>
            <a:tailEnd len="sm" w="sm" type="none"/>
          </a:ln>
        </p:spPr>
      </p:cxnSp>
      <p:pic>
        <p:nvPicPr>
          <p:cNvPr id="9" name="Google Shape;9;p1"/>
          <p:cNvPicPr preferRelativeResize="0"/>
          <p:nvPr/>
        </p:nvPicPr>
        <p:blipFill rotWithShape="1">
          <a:blip r:embed="rId1">
            <a:alphaModFix/>
          </a:blip>
          <a:srcRect b="0" l="0" r="0" t="0"/>
          <a:stretch/>
        </p:blipFill>
        <p:spPr>
          <a:xfrm>
            <a:off x="7863840" y="230837"/>
            <a:ext cx="697874" cy="883973"/>
          </a:xfrm>
          <a:prstGeom prst="rect">
            <a:avLst/>
          </a:prstGeom>
          <a:noFill/>
          <a:ln>
            <a:noFill/>
          </a:ln>
        </p:spPr>
      </p:pic>
      <p:sp>
        <p:nvSpPr>
          <p:cNvPr id="10" name="Google Shape;10;p1"/>
          <p:cNvSpPr txBox="1"/>
          <p:nvPr>
            <p:ph type="title"/>
          </p:nvPr>
        </p:nvSpPr>
        <p:spPr>
          <a:xfrm>
            <a:off x="628650" y="273844"/>
            <a:ext cx="6564275" cy="823436"/>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00000"/>
              </a:buClr>
              <a:buSzPts val="3300"/>
              <a:buFont typeface="Oswald"/>
              <a:buNone/>
              <a:defRPr b="1" i="0" sz="3300" u="none" cap="none" strike="noStrike">
                <a:solidFill>
                  <a:srgbClr val="000000"/>
                </a:solidFill>
                <a:latin typeface="Oswald"/>
                <a:ea typeface="Oswald"/>
                <a:cs typeface="Oswald"/>
                <a:sym typeface="Oswa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1"/>
          <p:cNvSpPr txBox="1"/>
          <p:nvPr>
            <p:ph idx="11" type="ftr"/>
          </p:nvPr>
        </p:nvSpPr>
        <p:spPr>
          <a:xfrm>
            <a:off x="4898572" y="4897510"/>
            <a:ext cx="3086100" cy="104307"/>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91919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2" name="Google Shape;12;p1"/>
          <p:cNvSpPr txBox="1"/>
          <p:nvPr/>
        </p:nvSpPr>
        <p:spPr>
          <a:xfrm>
            <a:off x="5227140" y="4842570"/>
            <a:ext cx="2768400" cy="159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r>
              <a:rPr b="1" i="0" lang="en-GB" sz="800" u="none" cap="none" strike="noStrike">
                <a:solidFill>
                  <a:srgbClr val="666666"/>
                </a:solidFill>
                <a:latin typeface="Oswald"/>
                <a:ea typeface="Oswald"/>
                <a:cs typeface="Oswald"/>
                <a:sym typeface="Oswald"/>
              </a:rPr>
              <a:t>W4R 2021 ACTIVITY: </a:t>
            </a:r>
            <a:r>
              <a:rPr b="1" i="0" lang="en-GB" sz="800" u="none" cap="none" strike="noStrike">
                <a:solidFill>
                  <a:srgbClr val="FF0000"/>
                </a:solidFill>
                <a:latin typeface="Oswald"/>
                <a:ea typeface="Oswald"/>
                <a:cs typeface="Oswald"/>
                <a:sym typeface="Oswald"/>
              </a:rPr>
              <a:t>DEFENDING THE ENVIRONMENT</a:t>
            </a:r>
            <a:endParaRPr b="1" i="0" sz="800" u="none" cap="none" strike="noStrike">
              <a:solidFill>
                <a:srgbClr val="FF0000"/>
              </a:solidFill>
              <a:latin typeface="Oswald"/>
              <a:ea typeface="Oswald"/>
              <a:cs typeface="Oswald"/>
              <a:sym typeface="Oswa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97">
          <p15:clr>
            <a:srgbClr val="F26B43"/>
          </p15:clr>
        </p15:guide>
        <p15:guide id="2" pos="5363">
          <p15:clr>
            <a:srgbClr val="F26B43"/>
          </p15:clr>
        </p15:guide>
        <p15:guide id="3" orient="horz" pos="174">
          <p15:clr>
            <a:srgbClr val="F26B43"/>
          </p15:clr>
        </p15:guide>
        <p15:guide id="4" orient="horz" pos="3151">
          <p15:clr>
            <a:srgbClr val="F26B43"/>
          </p15:clr>
        </p15:guide>
        <p15:guide id="5" pos="754">
          <p15:clr>
            <a:srgbClr val="F26B43"/>
          </p15:clr>
        </p15:guide>
        <p15:guide id="6" pos="1094">
          <p15:clr>
            <a:srgbClr val="F26B43"/>
          </p15:clr>
        </p15:guide>
        <p15:guide id="7" orient="horz" pos="685">
          <p15:clr>
            <a:srgbClr val="F26B43"/>
          </p15:clr>
        </p15:guide>
        <p15:guide id="8" orient="horz" pos="8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16"/>
          <p:cNvSpPr txBox="1"/>
          <p:nvPr>
            <p:ph idx="1" type="body"/>
          </p:nvPr>
        </p:nvSpPr>
        <p:spPr>
          <a:xfrm>
            <a:off x="628650" y="1356122"/>
            <a:ext cx="7886700" cy="3276599"/>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Oswald"/>
                <a:ea typeface="Oswald"/>
                <a:cs typeface="Oswald"/>
                <a:sym typeface="Oswald"/>
              </a:defRPr>
            </a:lvl1pPr>
            <a:lvl2pPr indent="-342900" lvl="1" marL="914400" marR="0" rtl="0" algn="l">
              <a:lnSpc>
                <a:spcPct val="90000"/>
              </a:lnSpc>
              <a:spcBef>
                <a:spcPts val="400"/>
              </a:spcBef>
              <a:spcAft>
                <a:spcPts val="0"/>
              </a:spcAft>
              <a:buClr>
                <a:srgbClr val="000000"/>
              </a:buClr>
              <a:buSzPts val="1800"/>
              <a:buFont typeface="Arial"/>
              <a:buChar char="•"/>
              <a:defRPr b="0" i="0" sz="1800" u="none" cap="none" strike="noStrike">
                <a:solidFill>
                  <a:srgbClr val="000000"/>
                </a:solidFill>
                <a:latin typeface="Oswald"/>
                <a:ea typeface="Oswald"/>
                <a:cs typeface="Oswald"/>
                <a:sym typeface="Oswald"/>
              </a:defRPr>
            </a:lvl2pPr>
            <a:lvl3pPr indent="-323850" lvl="2" marL="1371600" marR="0" rtl="0" algn="l">
              <a:lnSpc>
                <a:spcPct val="90000"/>
              </a:lnSpc>
              <a:spcBef>
                <a:spcPts val="400"/>
              </a:spcBef>
              <a:spcAft>
                <a:spcPts val="0"/>
              </a:spcAft>
              <a:buClr>
                <a:srgbClr val="000000"/>
              </a:buClr>
              <a:buSzPts val="1500"/>
              <a:buFont typeface="Arial"/>
              <a:buChar char="•"/>
              <a:defRPr b="0" i="0" sz="1500" u="none" cap="none" strike="noStrike">
                <a:solidFill>
                  <a:srgbClr val="000000"/>
                </a:solidFill>
                <a:latin typeface="Oswald"/>
                <a:ea typeface="Oswald"/>
                <a:cs typeface="Oswald"/>
                <a:sym typeface="Oswald"/>
              </a:defRPr>
            </a:lvl3pPr>
            <a:lvl4pPr indent="-317500" lvl="3" marL="18288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4pPr>
            <a:lvl5pPr indent="-317500" lvl="4" marL="2286000" marR="0" rtl="0" algn="l">
              <a:lnSpc>
                <a:spcPct val="90000"/>
              </a:lnSpc>
              <a:spcBef>
                <a:spcPts val="400"/>
              </a:spcBef>
              <a:spcAft>
                <a:spcPts val="0"/>
              </a:spcAft>
              <a:buClr>
                <a:srgbClr val="000000"/>
              </a:buClr>
              <a:buSzPts val="1400"/>
              <a:buFont typeface="Arial"/>
              <a:buChar char="•"/>
              <a:defRPr b="0" i="0" sz="1400" u="none" cap="none" strike="noStrike">
                <a:solidFill>
                  <a:srgbClr val="000000"/>
                </a:solidFill>
                <a:latin typeface="Oswald"/>
                <a:ea typeface="Oswald"/>
                <a:cs typeface="Oswald"/>
                <a:sym typeface="Oswald"/>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5" name="Google Shape;125;p16"/>
          <p:cNvSpPr txBox="1"/>
          <p:nvPr>
            <p:ph idx="12" type="sldNum"/>
          </p:nvPr>
        </p:nvSpPr>
        <p:spPr>
          <a:xfrm>
            <a:off x="8062332" y="4897510"/>
            <a:ext cx="453018" cy="104307"/>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dk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GB"/>
              <a:t>‹#›</a:t>
            </a:fld>
            <a:endParaRPr/>
          </a:p>
        </p:txBody>
      </p:sp>
      <p:cxnSp>
        <p:nvCxnSpPr>
          <p:cNvPr id="126" name="Google Shape;126;p16"/>
          <p:cNvCxnSpPr/>
          <p:nvPr/>
        </p:nvCxnSpPr>
        <p:spPr>
          <a:xfrm>
            <a:off x="629841" y="4752146"/>
            <a:ext cx="7885510" cy="0"/>
          </a:xfrm>
          <a:prstGeom prst="straightConnector1">
            <a:avLst/>
          </a:prstGeom>
          <a:noFill/>
          <a:ln cap="flat" cmpd="sng" w="19050">
            <a:solidFill>
              <a:srgbClr val="000000"/>
            </a:solidFill>
            <a:prstDash val="solid"/>
            <a:miter lim="800000"/>
            <a:headEnd len="sm" w="sm" type="none"/>
            <a:tailEnd len="sm" w="sm" type="none"/>
          </a:ln>
        </p:spPr>
      </p:cxnSp>
      <p:pic>
        <p:nvPicPr>
          <p:cNvPr id="127" name="Google Shape;127;p16"/>
          <p:cNvPicPr preferRelativeResize="0"/>
          <p:nvPr/>
        </p:nvPicPr>
        <p:blipFill rotWithShape="1">
          <a:blip r:embed="rId1">
            <a:alphaModFix/>
          </a:blip>
          <a:srcRect b="0" l="0" r="0" t="0"/>
          <a:stretch/>
        </p:blipFill>
        <p:spPr>
          <a:xfrm>
            <a:off x="7863840" y="230837"/>
            <a:ext cx="697874" cy="883973"/>
          </a:xfrm>
          <a:prstGeom prst="rect">
            <a:avLst/>
          </a:prstGeom>
          <a:noFill/>
          <a:ln>
            <a:noFill/>
          </a:ln>
        </p:spPr>
      </p:pic>
      <p:sp>
        <p:nvSpPr>
          <p:cNvPr id="128" name="Google Shape;128;p16"/>
          <p:cNvSpPr txBox="1"/>
          <p:nvPr>
            <p:ph type="title"/>
          </p:nvPr>
        </p:nvSpPr>
        <p:spPr>
          <a:xfrm>
            <a:off x="628650" y="273844"/>
            <a:ext cx="6564275" cy="823436"/>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00000"/>
              </a:buClr>
              <a:buSzPts val="3300"/>
              <a:buFont typeface="Oswald"/>
              <a:buNone/>
              <a:defRPr b="1" i="0" sz="3300" u="none" cap="none" strike="noStrike">
                <a:solidFill>
                  <a:srgbClr val="000000"/>
                </a:solidFill>
                <a:latin typeface="Oswald"/>
                <a:ea typeface="Oswald"/>
                <a:cs typeface="Oswald"/>
                <a:sym typeface="Oswa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16"/>
          <p:cNvSpPr txBox="1"/>
          <p:nvPr>
            <p:ph idx="11" type="ftr"/>
          </p:nvPr>
        </p:nvSpPr>
        <p:spPr>
          <a:xfrm>
            <a:off x="4898572" y="4897510"/>
            <a:ext cx="3086100" cy="104307"/>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91919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97">
          <p15:clr>
            <a:srgbClr val="F26B43"/>
          </p15:clr>
        </p15:guide>
        <p15:guide id="2" pos="5363">
          <p15:clr>
            <a:srgbClr val="F26B43"/>
          </p15:clr>
        </p15:guide>
        <p15:guide id="3" orient="horz" pos="174">
          <p15:clr>
            <a:srgbClr val="F26B43"/>
          </p15:clr>
        </p15:guide>
        <p15:guide id="4" orient="horz" pos="3151">
          <p15:clr>
            <a:srgbClr val="F26B43"/>
          </p15:clr>
        </p15:guide>
        <p15:guide id="5" pos="754">
          <p15:clr>
            <a:srgbClr val="F26B43"/>
          </p15:clr>
        </p15:guide>
        <p15:guide id="6" pos="1094">
          <p15:clr>
            <a:srgbClr val="F26B43"/>
          </p15:clr>
        </p15:guide>
        <p15:guide id="7" orient="horz" pos="685">
          <p15:clr>
            <a:srgbClr val="F26B43"/>
          </p15:clr>
        </p15:guide>
        <p15:guide id="8" orient="horz" pos="8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5" name="Shape 235"/>
        <p:cNvGrpSpPr/>
        <p:nvPr/>
      </p:nvGrpSpPr>
      <p:grpSpPr>
        <a:xfrm>
          <a:off x="0" y="0"/>
          <a:ext cx="0" cy="0"/>
          <a:chOff x="0" y="0"/>
          <a:chExt cx="0" cy="0"/>
        </a:xfrm>
      </p:grpSpPr>
      <p:sp>
        <p:nvSpPr>
          <p:cNvPr id="236" name="Google Shape;23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37" name="Google Shape;23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238" name="Google Shape;23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pic>
        <p:nvPicPr>
          <p:cNvPr id="239" name="Google Shape;239;p31"/>
          <p:cNvPicPr preferRelativeResize="0"/>
          <p:nvPr/>
        </p:nvPicPr>
        <p:blipFill rotWithShape="1">
          <a:blip r:embed="rId1">
            <a:alphaModFix/>
          </a:blip>
          <a:srcRect b="0" l="0" r="0" t="0"/>
          <a:stretch/>
        </p:blipFill>
        <p:spPr>
          <a:xfrm>
            <a:off x="7863840" y="230837"/>
            <a:ext cx="697874" cy="88397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www.amnesty.org/writeforrigh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bit.ly/3uLdrXQ" TargetMode="External"/><Relationship Id="rId4" Type="http://schemas.openxmlformats.org/officeDocument/2006/relationships/hyperlink" Target="https://bit.ly/3uLdrXQ"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43"/>
          <p:cNvSpPr txBox="1"/>
          <p:nvPr/>
        </p:nvSpPr>
        <p:spPr>
          <a:xfrm>
            <a:off x="5981650" y="2716150"/>
            <a:ext cx="2126700" cy="636900"/>
          </a:xfrm>
          <a:prstGeom prst="rect">
            <a:avLst/>
          </a:prstGeom>
          <a:solidFill>
            <a:srgbClr val="0B5394"/>
          </a:solidFill>
          <a:ln>
            <a:noFill/>
          </a:ln>
        </p:spPr>
        <p:txBody>
          <a:bodyPr anchorCtr="0" anchor="t" bIns="72000" lIns="144000" spcFirstLastPara="1" rIns="0" wrap="square" tIns="144000">
            <a:spAutoFit/>
          </a:bodyPr>
          <a:lstStyle/>
          <a:p>
            <a:pPr indent="0" lvl="0" marL="0" marR="0" rtl="0" algn="l">
              <a:lnSpc>
                <a:spcPct val="80000"/>
              </a:lnSpc>
              <a:spcBef>
                <a:spcPts val="0"/>
              </a:spcBef>
              <a:spcAft>
                <a:spcPts val="0"/>
              </a:spcAft>
              <a:buClr>
                <a:srgbClr val="000000"/>
              </a:buClr>
              <a:buSzPts val="1100"/>
              <a:buFont typeface="Arial"/>
              <a:buNone/>
            </a:pPr>
            <a:r>
              <a:rPr lang="en-GB" sz="1700">
                <a:solidFill>
                  <a:srgbClr val="FFFFFF"/>
                </a:solidFill>
                <a:latin typeface="Oswald"/>
                <a:ea typeface="Oswald"/>
                <a:cs typeface="Oswald"/>
                <a:sym typeface="Oswald"/>
              </a:rPr>
              <a:t>BERNARDO CAAL XOL</a:t>
            </a:r>
            <a:endParaRPr sz="1700">
              <a:solidFill>
                <a:srgbClr val="FFFFFF"/>
              </a:solidFill>
              <a:latin typeface="Oswald"/>
              <a:ea typeface="Oswald"/>
              <a:cs typeface="Oswald"/>
              <a:sym typeface="Oswald"/>
            </a:endParaRPr>
          </a:p>
          <a:p>
            <a:pPr indent="0" lvl="0" marL="0" marR="0" rtl="0" algn="l">
              <a:lnSpc>
                <a:spcPct val="80000"/>
              </a:lnSpc>
              <a:spcBef>
                <a:spcPts val="0"/>
              </a:spcBef>
              <a:spcAft>
                <a:spcPts val="0"/>
              </a:spcAft>
              <a:buClr>
                <a:schemeClr val="dk1"/>
              </a:buClr>
              <a:buSzPts val="1100"/>
              <a:buFont typeface="Arial"/>
              <a:buNone/>
            </a:pPr>
            <a:r>
              <a:rPr lang="en-GB" sz="1700">
                <a:solidFill>
                  <a:srgbClr val="FFFFFF"/>
                </a:solidFill>
                <a:latin typeface="Oswald"/>
                <a:ea typeface="Oswald"/>
                <a:cs typeface="Oswald"/>
                <a:sym typeface="Oswald"/>
              </a:rPr>
              <a:t>GUATEMALA</a:t>
            </a:r>
            <a:endParaRPr sz="1700">
              <a:solidFill>
                <a:srgbClr val="FFFFFF"/>
              </a:solidFill>
              <a:latin typeface="Oswald"/>
              <a:ea typeface="Oswald"/>
              <a:cs typeface="Oswald"/>
              <a:sym typeface="Oswald"/>
            </a:endParaRPr>
          </a:p>
        </p:txBody>
      </p:sp>
      <p:sp>
        <p:nvSpPr>
          <p:cNvPr id="286" name="Google Shape;286;p43"/>
          <p:cNvSpPr txBox="1"/>
          <p:nvPr/>
        </p:nvSpPr>
        <p:spPr>
          <a:xfrm>
            <a:off x="4840325" y="3353050"/>
            <a:ext cx="3657300" cy="945300"/>
          </a:xfrm>
          <a:prstGeom prst="rect">
            <a:avLst/>
          </a:prstGeom>
          <a:solidFill>
            <a:srgbClr val="980000"/>
          </a:solidFill>
          <a:ln>
            <a:noFill/>
          </a:ln>
        </p:spPr>
        <p:txBody>
          <a:bodyPr anchorCtr="0" anchor="t" bIns="36000" lIns="144000" spcFirstLastPara="1" rIns="72000" wrap="square" tIns="144000">
            <a:spAutoFit/>
          </a:bodyPr>
          <a:lstStyle/>
          <a:p>
            <a:pPr indent="0" lvl="0" marL="0" marR="0" rtl="0" algn="l">
              <a:lnSpc>
                <a:spcPct val="80000"/>
              </a:lnSpc>
              <a:spcBef>
                <a:spcPts val="0"/>
              </a:spcBef>
              <a:spcAft>
                <a:spcPts val="0"/>
              </a:spcAft>
              <a:buClr>
                <a:srgbClr val="000000"/>
              </a:buClr>
              <a:buSzPts val="1400"/>
              <a:buFont typeface="Arial"/>
              <a:buNone/>
            </a:pPr>
            <a:r>
              <a:rPr lang="en-GB" sz="3100">
                <a:solidFill>
                  <a:srgbClr val="FFFF00"/>
                </a:solidFill>
                <a:latin typeface="Oswald"/>
                <a:ea typeface="Oswald"/>
                <a:cs typeface="Oswald"/>
                <a:sym typeface="Oswald"/>
              </a:rPr>
              <a:t>JAILED</a:t>
            </a:r>
            <a:r>
              <a:rPr lang="en-GB" sz="3100">
                <a:solidFill>
                  <a:srgbClr val="EEFF41"/>
                </a:solidFill>
                <a:latin typeface="Oswald"/>
                <a:ea typeface="Oswald"/>
                <a:cs typeface="Oswald"/>
                <a:sym typeface="Oswald"/>
              </a:rPr>
              <a:t> </a:t>
            </a:r>
            <a:r>
              <a:rPr lang="en-GB" sz="3100">
                <a:solidFill>
                  <a:schemeClr val="lt1"/>
                </a:solidFill>
                <a:latin typeface="Oswald"/>
                <a:ea typeface="Oswald"/>
                <a:cs typeface="Oswald"/>
                <a:sym typeface="Oswald"/>
              </a:rPr>
              <a:t>FOR DEFENDING A SACRED RIVER</a:t>
            </a:r>
            <a:endParaRPr sz="3100">
              <a:solidFill>
                <a:schemeClr val="lt1"/>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2"/>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pic>
        <p:nvPicPr>
          <p:cNvPr id="393" name="Google Shape;393;p52"/>
          <p:cNvPicPr preferRelativeResize="0"/>
          <p:nvPr/>
        </p:nvPicPr>
        <p:blipFill rotWithShape="1">
          <a:blip r:embed="rId3">
            <a:alphaModFix/>
          </a:blip>
          <a:srcRect b="25996" l="0" r="0" t="1584"/>
          <a:stretch/>
        </p:blipFill>
        <p:spPr>
          <a:xfrm>
            <a:off x="283300" y="173100"/>
            <a:ext cx="5284749" cy="4724401"/>
          </a:xfrm>
          <a:prstGeom prst="rect">
            <a:avLst/>
          </a:prstGeom>
          <a:noFill/>
          <a:ln>
            <a:noFill/>
          </a:ln>
        </p:spPr>
      </p:pic>
      <p:sp>
        <p:nvSpPr>
          <p:cNvPr id="394" name="Google Shape;394;p52"/>
          <p:cNvSpPr txBox="1"/>
          <p:nvPr/>
        </p:nvSpPr>
        <p:spPr>
          <a:xfrm>
            <a:off x="5766025" y="765400"/>
            <a:ext cx="237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sp>
        <p:nvSpPr>
          <p:cNvPr id="395" name="Google Shape;395;p52"/>
          <p:cNvSpPr txBox="1"/>
          <p:nvPr/>
        </p:nvSpPr>
        <p:spPr>
          <a:xfrm>
            <a:off x="5431025" y="1165600"/>
            <a:ext cx="30843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Instead of criminalizing or attacking human rights defenders, or impeding justice for human rights defenders who have been attacked, governments should create a </a:t>
            </a:r>
            <a:r>
              <a:rPr b="1" i="0" lang="en-GB" sz="1600" u="none" cap="none" strike="noStrike">
                <a:solidFill>
                  <a:srgbClr val="000000"/>
                </a:solidFill>
                <a:latin typeface="Oswald"/>
                <a:ea typeface="Oswald"/>
                <a:cs typeface="Oswald"/>
                <a:sym typeface="Oswald"/>
              </a:rPr>
              <a:t>safe and enabling environment </a:t>
            </a:r>
            <a:r>
              <a:rPr b="0" i="0" lang="en-GB" sz="1600" u="none" cap="none" strike="noStrike">
                <a:solidFill>
                  <a:srgbClr val="000000"/>
                </a:solidFill>
                <a:latin typeface="Oswald"/>
                <a:ea typeface="Oswald"/>
                <a:cs typeface="Oswald"/>
                <a:sym typeface="Oswald"/>
              </a:rPr>
              <a:t>in which they can work without fear of reprisals. This includes creating tools to protect their rights. </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Based on the information we have seen so far, what do you think constitutes </a:t>
            </a:r>
            <a:r>
              <a:rPr b="1" i="0" lang="en-GB" sz="1600" u="none" cap="none" strike="noStrike">
                <a:solidFill>
                  <a:srgbClr val="000000"/>
                </a:solidFill>
                <a:highlight>
                  <a:schemeClr val="accent1"/>
                </a:highlight>
                <a:latin typeface="Oswald"/>
                <a:ea typeface="Oswald"/>
                <a:cs typeface="Oswald"/>
                <a:sym typeface="Oswald"/>
              </a:rPr>
              <a:t>criminalization</a:t>
            </a:r>
            <a:r>
              <a:rPr b="0" i="0" lang="en-GB" sz="1600" u="none" cap="none" strike="noStrike">
                <a:solidFill>
                  <a:srgbClr val="000000"/>
                </a:solidFill>
                <a:latin typeface="Oswald"/>
                <a:ea typeface="Oswald"/>
                <a:cs typeface="Oswald"/>
                <a:sym typeface="Oswald"/>
              </a:rPr>
              <a:t>?</a:t>
            </a:r>
            <a:endParaRPr b="0" i="0" sz="16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3"/>
          <p:cNvSpPr txBox="1"/>
          <p:nvPr>
            <p:ph type="title"/>
          </p:nvPr>
        </p:nvSpPr>
        <p:spPr>
          <a:xfrm>
            <a:off x="629850" y="339200"/>
            <a:ext cx="35418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EXPLORING THE CRIMINALIZATION OF HUMAN RIGHTS DEFENDERS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01" name="Google Shape;401;p53"/>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02" name="Google Shape;402;p53"/>
          <p:cNvSpPr txBox="1"/>
          <p:nvPr/>
        </p:nvSpPr>
        <p:spPr>
          <a:xfrm>
            <a:off x="629850" y="823175"/>
            <a:ext cx="7714200" cy="5228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1" i="0" lang="en-GB" sz="1900" u="none" cap="none" strike="noStrike">
                <a:solidFill>
                  <a:srgbClr val="000000"/>
                </a:solidFill>
                <a:latin typeface="Oswald"/>
                <a:ea typeface="Oswald"/>
                <a:cs typeface="Oswald"/>
                <a:sym typeface="Oswald"/>
              </a:rPr>
              <a:t>Human rights defenders are </a:t>
            </a:r>
            <a:r>
              <a:rPr b="1" i="0" lang="en-GB" sz="1900" u="none" cap="none" strike="noStrike">
                <a:solidFill>
                  <a:srgbClr val="000000"/>
                </a:solidFill>
                <a:highlight>
                  <a:schemeClr val="accent1"/>
                </a:highlight>
                <a:latin typeface="Oswald"/>
                <a:ea typeface="Oswald"/>
                <a:cs typeface="Oswald"/>
                <a:sym typeface="Oswald"/>
              </a:rPr>
              <a:t>criminalized</a:t>
            </a:r>
            <a:r>
              <a:rPr b="1" i="0" lang="en-GB" sz="1900" u="none" cap="none" strike="noStrike">
                <a:solidFill>
                  <a:srgbClr val="000000"/>
                </a:solidFill>
                <a:latin typeface="Oswald"/>
                <a:ea typeface="Oswald"/>
                <a:cs typeface="Oswald"/>
                <a:sym typeface="Oswald"/>
              </a:rPr>
              <a:t> when: (select all that apply) </a:t>
            </a:r>
            <a:endParaRPr b="1" i="0" sz="19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Oswald"/>
              <a:ea typeface="Oswald"/>
              <a:cs typeface="Oswald"/>
              <a:sym typeface="Oswald"/>
            </a:endParaRPr>
          </a:p>
          <a:p>
            <a:pPr indent="-342900" lvl="0" marL="457200" marR="0" rtl="0" algn="l">
              <a:lnSpc>
                <a:spcPct val="115000"/>
              </a:lnSpc>
              <a:spcBef>
                <a:spcPts val="0"/>
              </a:spcBef>
              <a:spcAft>
                <a:spcPts val="0"/>
              </a:spcAft>
              <a:buClr>
                <a:srgbClr val="000000"/>
              </a:buClr>
              <a:buSzPts val="1800"/>
              <a:buFont typeface="Oswald"/>
              <a:buAutoNum type="arabicPeriod"/>
            </a:pPr>
            <a:r>
              <a:rPr b="0" i="0" lang="en-GB" sz="1800" u="none" cap="none" strike="noStrike">
                <a:solidFill>
                  <a:srgbClr val="000000"/>
                </a:solidFill>
                <a:latin typeface="Oswald"/>
                <a:ea typeface="Oswald"/>
                <a:cs typeface="Oswald"/>
                <a:sym typeface="Oswald"/>
              </a:rPr>
              <a:t>Others convince or trick them into committing a crime they didn’t want to commit in the first place. </a:t>
            </a:r>
            <a:endParaRPr b="0" i="0" sz="1800" u="none" cap="none" strike="noStrike">
              <a:solidFill>
                <a:srgbClr val="000000"/>
              </a:solidFill>
              <a:latin typeface="Oswald"/>
              <a:ea typeface="Oswald"/>
              <a:cs typeface="Oswald"/>
              <a:sym typeface="Oswald"/>
            </a:endParaRPr>
          </a:p>
          <a:p>
            <a:pPr indent="-342900" lvl="0" marL="457200" marR="0" rtl="0" algn="l">
              <a:lnSpc>
                <a:spcPct val="115000"/>
              </a:lnSpc>
              <a:spcBef>
                <a:spcPts val="0"/>
              </a:spcBef>
              <a:spcAft>
                <a:spcPts val="0"/>
              </a:spcAft>
              <a:buClr>
                <a:srgbClr val="000000"/>
              </a:buClr>
              <a:buSzPts val="1800"/>
              <a:buFont typeface="Oswald"/>
              <a:buAutoNum type="arabicPeriod"/>
            </a:pPr>
            <a:r>
              <a:rPr b="0" i="0" lang="en-GB" sz="1800" u="none" cap="none" strike="noStrike">
                <a:solidFill>
                  <a:srgbClr val="000000"/>
                </a:solidFill>
                <a:latin typeface="Oswald"/>
                <a:ea typeface="Oswald"/>
                <a:cs typeface="Oswald"/>
                <a:sym typeface="Oswald"/>
              </a:rPr>
              <a:t>Authorities misuse the criminal justice system to discredit, silence, hamper or imprison those who defend human rights. For example, they may prosecute them and send them to prison based on forged evidence or an unfair trial. </a:t>
            </a:r>
            <a:endParaRPr b="0" i="0" sz="1800" u="none" cap="none" strike="noStrike">
              <a:solidFill>
                <a:srgbClr val="000000"/>
              </a:solidFill>
              <a:latin typeface="Oswald"/>
              <a:ea typeface="Oswald"/>
              <a:cs typeface="Oswald"/>
              <a:sym typeface="Oswald"/>
            </a:endParaRPr>
          </a:p>
          <a:p>
            <a:pPr indent="-342900" lvl="0" marL="457200" marR="0" rtl="0" algn="l">
              <a:lnSpc>
                <a:spcPct val="115000"/>
              </a:lnSpc>
              <a:spcBef>
                <a:spcPts val="0"/>
              </a:spcBef>
              <a:spcAft>
                <a:spcPts val="0"/>
              </a:spcAft>
              <a:buClr>
                <a:srgbClr val="000000"/>
              </a:buClr>
              <a:buSzPts val="1800"/>
              <a:buFont typeface="Oswald"/>
              <a:buAutoNum type="arabicPeriod"/>
            </a:pPr>
            <a:r>
              <a:rPr b="0" i="0" lang="en-GB" sz="1800" u="none" cap="none" strike="noStrike">
                <a:solidFill>
                  <a:srgbClr val="000000"/>
                </a:solidFill>
                <a:latin typeface="Oswald"/>
                <a:ea typeface="Oswald"/>
                <a:cs typeface="Oswald"/>
                <a:sym typeface="Oswald"/>
              </a:rPr>
              <a:t>They are caught breaking the law and engaging in criminal behaviour. For example, they break into government offices or companies to steal information or destroy contracts. </a:t>
            </a:r>
            <a:endParaRPr b="0" i="0" sz="1800" u="none" cap="none" strike="noStrike">
              <a:solidFill>
                <a:srgbClr val="000000"/>
              </a:solidFill>
              <a:latin typeface="Oswald"/>
              <a:ea typeface="Oswald"/>
              <a:cs typeface="Oswald"/>
              <a:sym typeface="Oswald"/>
            </a:endParaRPr>
          </a:p>
          <a:p>
            <a:pPr indent="-342900" lvl="0" marL="457200" marR="0" rtl="0" algn="l">
              <a:lnSpc>
                <a:spcPct val="115000"/>
              </a:lnSpc>
              <a:spcBef>
                <a:spcPts val="0"/>
              </a:spcBef>
              <a:spcAft>
                <a:spcPts val="0"/>
              </a:spcAft>
              <a:buClr>
                <a:srgbClr val="000000"/>
              </a:buClr>
              <a:buSzPts val="1800"/>
              <a:buFont typeface="Oswald"/>
              <a:buAutoNum type="arabicPeriod"/>
            </a:pPr>
            <a:r>
              <a:rPr b="0" i="0" lang="en-GB" sz="1800" u="none" cap="none" strike="noStrike">
                <a:solidFill>
                  <a:srgbClr val="000000"/>
                </a:solidFill>
                <a:latin typeface="Oswald"/>
                <a:ea typeface="Oswald"/>
                <a:cs typeface="Oswald"/>
                <a:sym typeface="Oswald"/>
              </a:rPr>
              <a:t>Authorities introduce or misuse laws to make certain legitimate behaviours, such as peaceful protest, into a crime. </a:t>
            </a: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0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000"/>
              <a:buFont typeface="Arial"/>
              <a:buNone/>
            </a:pPr>
            <a:r>
              <a:t/>
            </a:r>
            <a:endParaRPr b="0" i="0" sz="1600" u="none" cap="none" strike="noStrike">
              <a:solidFill>
                <a:srgbClr val="000000"/>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4"/>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EXPLORING FREEDOM</a:t>
            </a:r>
            <a:endParaRPr sz="1800"/>
          </a:p>
          <a:p>
            <a:pPr indent="0" lvl="0" marL="0" rtl="0" algn="l">
              <a:lnSpc>
                <a:spcPct val="90000"/>
              </a:lnSpc>
              <a:spcBef>
                <a:spcPts val="0"/>
              </a:spcBef>
              <a:spcAft>
                <a:spcPts val="0"/>
              </a:spcAft>
              <a:buClr>
                <a:srgbClr val="000000"/>
              </a:buClr>
              <a:buSzPts val="2800"/>
              <a:buFont typeface="Oswald"/>
              <a:buNone/>
            </a:pPr>
            <a:r>
              <a:rPr lang="en-GB" sz="1800"/>
              <a:t>OF EXPRESSION</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08" name="Google Shape;408;p54"/>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09" name="Google Shape;409;p54"/>
          <p:cNvSpPr txBox="1"/>
          <p:nvPr/>
        </p:nvSpPr>
        <p:spPr>
          <a:xfrm>
            <a:off x="629850" y="899375"/>
            <a:ext cx="7714200" cy="3953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rPr b="0" i="0" lang="en-GB" sz="2100" u="none" cap="none" strike="noStrike">
                <a:solidFill>
                  <a:srgbClr val="000000"/>
                </a:solidFill>
                <a:latin typeface="Oswald"/>
                <a:ea typeface="Oswald"/>
                <a:cs typeface="Oswald"/>
                <a:sym typeface="Oswald"/>
              </a:rPr>
              <a:t>What do you think the </a:t>
            </a:r>
            <a:r>
              <a:rPr b="0" i="0" lang="en-GB" sz="2100" u="none" cap="none" strike="noStrike">
                <a:solidFill>
                  <a:srgbClr val="000000"/>
                </a:solidFill>
                <a:highlight>
                  <a:schemeClr val="accent1"/>
                </a:highlight>
                <a:latin typeface="Oswald"/>
                <a:ea typeface="Oswald"/>
                <a:cs typeface="Oswald"/>
                <a:sym typeface="Oswald"/>
              </a:rPr>
              <a:t>authorities</a:t>
            </a:r>
            <a:r>
              <a:rPr i="0" lang="en-GB" sz="2100" u="none" cap="none" strike="noStrike">
                <a:solidFill>
                  <a:srgbClr val="000000"/>
                </a:solidFill>
                <a:highlight>
                  <a:schemeClr val="accent1"/>
                </a:highlight>
                <a:latin typeface="Oswald"/>
                <a:ea typeface="Oswald"/>
                <a:cs typeface="Oswald"/>
                <a:sym typeface="Oswald"/>
              </a:rPr>
              <a:t> should </a:t>
            </a:r>
            <a:r>
              <a:rPr b="0" i="0" lang="en-GB" sz="2100" u="none" cap="none" strike="noStrike">
                <a:solidFill>
                  <a:srgbClr val="000000"/>
                </a:solidFill>
                <a:highlight>
                  <a:schemeClr val="accent1"/>
                </a:highlight>
                <a:latin typeface="Oswald"/>
                <a:ea typeface="Oswald"/>
                <a:cs typeface="Oswald"/>
                <a:sym typeface="Oswald"/>
              </a:rPr>
              <a:t>do,</a:t>
            </a:r>
            <a:r>
              <a:rPr b="0" i="0" lang="en-GB" sz="2100" u="none" cap="none" strike="noStrike">
                <a:solidFill>
                  <a:srgbClr val="000000"/>
                </a:solidFill>
                <a:latin typeface="Oswald"/>
                <a:ea typeface="Oswald"/>
                <a:cs typeface="Oswald"/>
                <a:sym typeface="Oswald"/>
              </a:rPr>
              <a:t> instead of criminalizing and </a:t>
            </a:r>
            <a:r>
              <a:rPr b="0" i="0" lang="en-GB" sz="2100" u="none" cap="none" strike="noStrike">
                <a:solidFill>
                  <a:srgbClr val="000000"/>
                </a:solidFill>
                <a:latin typeface="Oswald"/>
                <a:ea typeface="Oswald"/>
                <a:cs typeface="Oswald"/>
                <a:sym typeface="Oswald"/>
              </a:rPr>
              <a:t>attacking</a:t>
            </a:r>
            <a:r>
              <a:rPr b="0" i="0" lang="en-GB" sz="2100" u="none" cap="none" strike="noStrike">
                <a:solidFill>
                  <a:srgbClr val="000000"/>
                </a:solidFill>
                <a:latin typeface="Oswald"/>
                <a:ea typeface="Oswald"/>
                <a:cs typeface="Oswald"/>
                <a:sym typeface="Oswald"/>
              </a:rPr>
              <a:t> (or allowing this to happen to) people who defend human rights related to the land, the territory or the environment?</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rPr b="0" i="0" lang="en-GB" sz="2100" u="none" cap="none" strike="noStrike">
                <a:solidFill>
                  <a:srgbClr val="000000"/>
                </a:solidFill>
                <a:latin typeface="Oswald"/>
                <a:ea typeface="Oswald"/>
                <a:cs typeface="Oswald"/>
                <a:sym typeface="Oswald"/>
              </a:rPr>
              <a:t>What </a:t>
            </a:r>
            <a:r>
              <a:rPr b="0" i="0" lang="en-GB" sz="2100" u="none" cap="none" strike="noStrike">
                <a:solidFill>
                  <a:srgbClr val="000000"/>
                </a:solidFill>
                <a:highlight>
                  <a:schemeClr val="accent1"/>
                </a:highlight>
                <a:latin typeface="Oswald"/>
                <a:ea typeface="Oswald"/>
                <a:cs typeface="Oswald"/>
                <a:sym typeface="Oswald"/>
              </a:rPr>
              <a:t>should the government do</a:t>
            </a:r>
            <a:r>
              <a:rPr b="0" i="0" lang="en-GB" sz="2100" u="none" cap="none" strike="noStrike">
                <a:solidFill>
                  <a:srgbClr val="000000"/>
                </a:solidFill>
                <a:latin typeface="Oswald"/>
                <a:ea typeface="Oswald"/>
                <a:cs typeface="Oswald"/>
                <a:sym typeface="Oswald"/>
              </a:rPr>
              <a:t> to protect Bernardo and other human rights defenders at risk in Guatemala?</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300"/>
              <a:buFont typeface="Arial"/>
              <a:buNone/>
            </a:pPr>
            <a:r>
              <a:t/>
            </a:r>
            <a:endParaRPr b="0" i="0" sz="19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0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000"/>
              <a:buFont typeface="Arial"/>
              <a:buNone/>
            </a:pPr>
            <a:r>
              <a:t/>
            </a:r>
            <a:endParaRPr b="0" i="0" sz="1600" u="none" cap="none" strike="noStrike">
              <a:solidFill>
                <a:srgbClr val="000000"/>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5"/>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15" name="Google Shape;415;p55"/>
          <p:cNvSpPr txBox="1"/>
          <p:nvPr/>
        </p:nvSpPr>
        <p:spPr>
          <a:xfrm>
            <a:off x="631870" y="190730"/>
            <a:ext cx="3236700" cy="833700"/>
          </a:xfrm>
          <a:prstGeom prst="rect">
            <a:avLst/>
          </a:prstGeom>
          <a:noFill/>
          <a:ln>
            <a:noFill/>
          </a:ln>
        </p:spPr>
        <p:txBody>
          <a:bodyPr anchorCtr="0" anchor="b" bIns="0" lIns="6840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Oswald"/>
                <a:ea typeface="Oswald"/>
                <a:cs typeface="Oswald"/>
                <a:sym typeface="Oswald"/>
              </a:rPr>
              <a:t>HOW DOES WRITE</a:t>
            </a:r>
            <a:br>
              <a:rPr b="1" i="0" lang="en-GB" sz="2400" u="none" cap="none" strike="noStrike">
                <a:solidFill>
                  <a:srgbClr val="000000"/>
                </a:solidFill>
                <a:latin typeface="Oswald"/>
                <a:ea typeface="Oswald"/>
                <a:cs typeface="Oswald"/>
                <a:sym typeface="Oswald"/>
              </a:rPr>
            </a:br>
            <a:r>
              <a:rPr b="1" i="0" lang="en-GB" sz="2400" u="none" cap="none" strike="noStrike">
                <a:solidFill>
                  <a:srgbClr val="000000"/>
                </a:solidFill>
                <a:latin typeface="Oswald"/>
                <a:ea typeface="Oswald"/>
                <a:cs typeface="Oswald"/>
                <a:sym typeface="Oswald"/>
              </a:rPr>
              <a:t>FOR RIGHTS WORK?</a:t>
            </a:r>
            <a:endParaRPr b="1" i="0" sz="2400" u="none" cap="none" strike="noStrike">
              <a:solidFill>
                <a:srgbClr val="000000"/>
              </a:solidFill>
              <a:latin typeface="Oswald"/>
              <a:ea typeface="Oswald"/>
              <a:cs typeface="Oswald"/>
              <a:sym typeface="Oswald"/>
            </a:endParaRPr>
          </a:p>
        </p:txBody>
      </p:sp>
      <p:sp>
        <p:nvSpPr>
          <p:cNvPr id="416" name="Google Shape;416;p55"/>
          <p:cNvSpPr txBox="1"/>
          <p:nvPr/>
        </p:nvSpPr>
        <p:spPr>
          <a:xfrm>
            <a:off x="4214800" y="1312075"/>
            <a:ext cx="4299300" cy="3102900"/>
          </a:xfrm>
          <a:prstGeom prst="rect">
            <a:avLst/>
          </a:prstGeom>
          <a:noFill/>
          <a:ln>
            <a:noFill/>
          </a:ln>
        </p:spPr>
        <p:txBody>
          <a:bodyPr anchorCtr="0" anchor="t" bIns="34275" lIns="68350" spcFirstLastPara="1" rIns="68350" wrap="square" tIns="34275">
            <a:no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In country after country, people’s freedom </a:t>
            </a:r>
            <a:br>
              <a:rPr b="0" i="0" lang="en-GB" sz="1800" u="none" cap="none" strike="noStrike">
                <a:solidFill>
                  <a:srgbClr val="000000"/>
                </a:solidFill>
                <a:latin typeface="Oswald"/>
                <a:ea typeface="Oswald"/>
                <a:cs typeface="Oswald"/>
                <a:sym typeface="Oswald"/>
              </a:rPr>
            </a:br>
            <a:r>
              <a:rPr b="0" i="0" lang="en-GB" sz="1800" u="none" cap="none" strike="noStrike">
                <a:solidFill>
                  <a:srgbClr val="000000"/>
                </a:solidFill>
                <a:latin typeface="Oswald"/>
                <a:ea typeface="Oswald"/>
                <a:cs typeface="Oswald"/>
                <a:sym typeface="Oswald"/>
              </a:rPr>
              <a:t>to speak out against injustice, to live on their ancestral lands, to not be discriminated against – </a:t>
            </a:r>
            <a:br>
              <a:rPr b="0" i="0" lang="en-GB" sz="1800" u="none" cap="none" strike="noStrike">
                <a:solidFill>
                  <a:srgbClr val="000000"/>
                </a:solidFill>
                <a:latin typeface="Oswald"/>
                <a:ea typeface="Oswald"/>
                <a:cs typeface="Oswald"/>
                <a:sym typeface="Oswald"/>
              </a:rPr>
            </a:br>
            <a:r>
              <a:rPr b="0" i="0" lang="en-GB" sz="1800" u="none" cap="none" strike="noStrike">
                <a:solidFill>
                  <a:srgbClr val="000000"/>
                </a:solidFill>
                <a:latin typeface="Oswald"/>
                <a:ea typeface="Oswald"/>
                <a:cs typeface="Oswald"/>
                <a:sym typeface="Oswald"/>
              </a:rPr>
              <a:t>is under threat. </a:t>
            </a:r>
            <a:br>
              <a:rPr b="0" i="0" lang="en-GB" sz="1800" u="none" cap="none" strike="noStrike">
                <a:solidFill>
                  <a:srgbClr val="000000"/>
                </a:solidFill>
                <a:latin typeface="Oswald"/>
                <a:ea typeface="Oswald"/>
                <a:cs typeface="Oswald"/>
                <a:sym typeface="Oswald"/>
              </a:rPr>
            </a:br>
            <a:endParaRPr b="0" i="0" sz="1800" u="none" cap="none" strike="noStrike">
              <a:solidFill>
                <a:srgbClr val="000000"/>
              </a:solidFill>
              <a:latin typeface="Oswald"/>
              <a:ea typeface="Oswald"/>
              <a:cs typeface="Oswald"/>
              <a:sym typeface="Oswald"/>
            </a:endParaRPr>
          </a:p>
          <a:p>
            <a:pPr indent="0" lvl="0" marL="0" marR="0" rtl="0" algn="l">
              <a:lnSpc>
                <a:spcPct val="115000"/>
              </a:lnSpc>
              <a:spcBef>
                <a:spcPts val="750"/>
              </a:spcBef>
              <a:spcAft>
                <a:spcPts val="0"/>
              </a:spcAft>
              <a:buClr>
                <a:srgbClr val="000000"/>
              </a:buClr>
              <a:buSzPts val="1800"/>
              <a:buFont typeface="Arial"/>
              <a:buNone/>
            </a:pPr>
            <a:r>
              <a:rPr b="0" i="0" lang="en-GB" sz="1800" u="none" cap="none" strike="noStrike">
                <a:solidFill>
                  <a:srgbClr val="000000"/>
                </a:solidFill>
                <a:latin typeface="Oswald"/>
                <a:ea typeface="Oswald"/>
                <a:cs typeface="Oswald"/>
                <a:sym typeface="Oswald"/>
              </a:rPr>
              <a:t>Our letters, words and actions will put pressure on authorities to take immediate ​ action, so that those who abuse will be brought to justice. And those unjustly imprisoned will taste freedom ​once again. </a:t>
            </a:r>
            <a:endParaRPr b="0" i="0" sz="1800" u="none" cap="none" strike="noStrike">
              <a:solidFill>
                <a:srgbClr val="000000"/>
              </a:solidFill>
              <a:latin typeface="Oswald"/>
              <a:ea typeface="Oswald"/>
              <a:cs typeface="Oswald"/>
              <a:sym typeface="Oswald"/>
            </a:endParaRPr>
          </a:p>
        </p:txBody>
      </p:sp>
      <p:sp>
        <p:nvSpPr>
          <p:cNvPr id="417" name="Google Shape;417;p55"/>
          <p:cNvSpPr txBox="1"/>
          <p:nvPr/>
        </p:nvSpPr>
        <p:spPr>
          <a:xfrm>
            <a:off x="4211241" y="190500"/>
            <a:ext cx="3243300" cy="833400"/>
          </a:xfrm>
          <a:prstGeom prst="rect">
            <a:avLst/>
          </a:prstGeom>
          <a:noFill/>
          <a:ln>
            <a:noFill/>
          </a:ln>
        </p:spPr>
        <p:txBody>
          <a:bodyPr anchorCtr="0" anchor="b" bIns="0" lIns="6840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Oswald"/>
                <a:ea typeface="Oswald"/>
                <a:cs typeface="Oswald"/>
                <a:sym typeface="Oswald"/>
              </a:rPr>
              <a:t>WHY DO WE NEED </a:t>
            </a:r>
            <a:endParaRPr b="1" i="0" sz="2400" u="none" cap="none" strike="noStrike">
              <a:solidFill>
                <a:srgbClr val="000000"/>
              </a:solidFill>
              <a:latin typeface="Oswald"/>
              <a:ea typeface="Oswald"/>
              <a:cs typeface="Oswald"/>
              <a:sym typeface="Oswald"/>
            </a:endParaRPr>
          </a:p>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Oswald"/>
                <a:ea typeface="Oswald"/>
                <a:cs typeface="Oswald"/>
                <a:sym typeface="Oswald"/>
              </a:rPr>
              <a:t>TO TAKE ACTION?</a:t>
            </a:r>
            <a:endParaRPr b="1" i="0" sz="2400" u="none" cap="none" strike="noStrike">
              <a:solidFill>
                <a:srgbClr val="000000"/>
              </a:solidFill>
              <a:latin typeface="Oswald"/>
              <a:ea typeface="Oswald"/>
              <a:cs typeface="Oswald"/>
              <a:sym typeface="Oswald"/>
            </a:endParaRPr>
          </a:p>
        </p:txBody>
      </p:sp>
      <p:cxnSp>
        <p:nvCxnSpPr>
          <p:cNvPr id="418" name="Google Shape;418;p55"/>
          <p:cNvCxnSpPr/>
          <p:nvPr/>
        </p:nvCxnSpPr>
        <p:spPr>
          <a:xfrm>
            <a:off x="4091450" y="421050"/>
            <a:ext cx="0" cy="3908400"/>
          </a:xfrm>
          <a:prstGeom prst="straightConnector1">
            <a:avLst/>
          </a:prstGeom>
          <a:noFill/>
          <a:ln cap="flat" cmpd="sng" w="9525">
            <a:solidFill>
              <a:schemeClr val="dk2"/>
            </a:solidFill>
            <a:prstDash val="solid"/>
            <a:round/>
            <a:headEnd len="sm" w="sm" type="none"/>
            <a:tailEnd len="sm" w="sm" type="none"/>
          </a:ln>
        </p:spPr>
      </p:cxnSp>
      <p:pic>
        <p:nvPicPr>
          <p:cNvPr id="419" name="Google Shape;419;p55"/>
          <p:cNvPicPr preferRelativeResize="0"/>
          <p:nvPr/>
        </p:nvPicPr>
        <p:blipFill rotWithShape="1">
          <a:blip r:embed="rId3">
            <a:alphaModFix/>
          </a:blip>
          <a:srcRect b="0" l="99" r="109" t="0"/>
          <a:stretch/>
        </p:blipFill>
        <p:spPr>
          <a:xfrm>
            <a:off x="450010" y="1236800"/>
            <a:ext cx="2540183" cy="2423700"/>
          </a:xfrm>
          <a:prstGeom prst="rect">
            <a:avLst/>
          </a:prstGeom>
          <a:noFill/>
          <a:ln>
            <a:noFill/>
          </a:ln>
        </p:spPr>
      </p:pic>
      <p:sp>
        <p:nvSpPr>
          <p:cNvPr id="420" name="Google Shape;420;p55"/>
          <p:cNvSpPr txBox="1"/>
          <p:nvPr/>
        </p:nvSpPr>
        <p:spPr>
          <a:xfrm>
            <a:off x="1057974" y="1358926"/>
            <a:ext cx="1206000" cy="2423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People in more than 170 countries and territories take part in all kinds of events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Writing millions of letters, emails, tweets and petitions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Supporting people who’ve been harassed, threatened and unjustly jailed</a:t>
            </a:r>
            <a:endParaRPr b="0" i="0" sz="1000" u="none" cap="none" strike="noStrike">
              <a:solidFill>
                <a:srgbClr val="000000"/>
              </a:solidFill>
              <a:latin typeface="Arial"/>
              <a:ea typeface="Arial"/>
              <a:cs typeface="Arial"/>
              <a:sym typeface="Arial"/>
            </a:endParaRPr>
          </a:p>
        </p:txBody>
      </p:sp>
      <p:sp>
        <p:nvSpPr>
          <p:cNvPr id="421" name="Google Shape;421;p55"/>
          <p:cNvSpPr txBox="1"/>
          <p:nvPr/>
        </p:nvSpPr>
        <p:spPr>
          <a:xfrm>
            <a:off x="2863501" y="1358926"/>
            <a:ext cx="1165800" cy="3116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Putting pressure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on governments, leaders and decision-makers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Showing love and support for the people and their families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swald"/>
                <a:ea typeface="Oswald"/>
                <a:cs typeface="Oswald"/>
                <a:sym typeface="Oswald"/>
              </a:rPr>
              <a:t>And making change happen – releasing activists, securing justice for those whose rights have been wronged and protecting people who stand up for change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sp>
        <p:nvSpPr>
          <p:cNvPr id="426" name="Google Shape;426;p56"/>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27" name="Google Shape;427;p56"/>
          <p:cNvSpPr txBox="1"/>
          <p:nvPr/>
        </p:nvSpPr>
        <p:spPr>
          <a:xfrm>
            <a:off x="755575" y="1284175"/>
            <a:ext cx="4044300" cy="33711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1. LISTEN TO THE STORIES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90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2. WRITE YOUR LETTERS TO: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-The government we are trying to persuade to help </a:t>
            </a:r>
            <a:br>
              <a:rPr b="0" i="0" lang="en-GB" sz="1200" u="none" cap="none" strike="noStrike">
                <a:solidFill>
                  <a:srgbClr val="424242"/>
                </a:solidFill>
                <a:latin typeface="Oswald"/>
                <a:ea typeface="Oswald"/>
                <a:cs typeface="Oswald"/>
                <a:sym typeface="Oswald"/>
              </a:rPr>
            </a:br>
            <a:r>
              <a:rPr b="0" i="0" lang="en-GB" sz="1200" u="none" cap="none" strike="noStrike">
                <a:solidFill>
                  <a:srgbClr val="424242"/>
                </a:solidFill>
                <a:latin typeface="Oswald"/>
                <a:ea typeface="Oswald"/>
                <a:cs typeface="Oswald"/>
                <a:sym typeface="Oswald"/>
              </a:rPr>
              <a:t>the person or people featured in each case</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-The person or people we want to help, or someone they are close to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90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3. TAG YOUR LETTERS SO AMNESTY </a:t>
            </a:r>
            <a:br>
              <a:rPr b="1" i="0" lang="en-GB" sz="1300" u="none" cap="none" strike="noStrike">
                <a:solidFill>
                  <a:srgbClr val="424242"/>
                </a:solidFill>
                <a:latin typeface="Oswald"/>
                <a:ea typeface="Oswald"/>
                <a:cs typeface="Oswald"/>
                <a:sym typeface="Oswald"/>
              </a:rPr>
            </a:br>
            <a:r>
              <a:rPr b="1" i="0" lang="en-GB" sz="1300" u="none" cap="none" strike="noStrike">
                <a:solidFill>
                  <a:srgbClr val="424242"/>
                </a:solidFill>
                <a:latin typeface="Oswald"/>
                <a:ea typeface="Oswald"/>
                <a:cs typeface="Oswald"/>
                <a:sym typeface="Oswald"/>
              </a:rPr>
              <a:t>CAN FIND ​THEM ON SOCIAL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-Take a photo of your letter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-Post in on your social media channels, tagging it with the unique </a:t>
            </a:r>
            <a:br>
              <a:rPr b="0" i="0" lang="en-GB" sz="1200" u="none" cap="none" strike="noStrike">
                <a:solidFill>
                  <a:srgbClr val="424242"/>
                </a:solidFill>
                <a:latin typeface="Oswald"/>
                <a:ea typeface="Oswald"/>
                <a:cs typeface="Oswald"/>
                <a:sym typeface="Oswald"/>
              </a:rPr>
            </a:br>
            <a:r>
              <a:rPr b="0" i="0" lang="en-GB" sz="1200" u="none" cap="none" strike="noStrike">
                <a:solidFill>
                  <a:srgbClr val="424242"/>
                </a:solidFill>
                <a:latin typeface="Oswald"/>
                <a:ea typeface="Oswald"/>
                <a:cs typeface="Oswald"/>
                <a:sym typeface="Oswald"/>
              </a:rPr>
              <a:t>event hashtag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-Make sure the posts are public so we can find it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900"/>
              </a:spcBef>
              <a:spcAft>
                <a:spcPts val="0"/>
              </a:spcAft>
              <a:buClr>
                <a:srgbClr val="000000"/>
              </a:buClr>
              <a:buSzPts val="1300"/>
              <a:buFont typeface="Arial"/>
              <a:buNone/>
            </a:pPr>
            <a:r>
              <a:rPr b="1" i="0" lang="en-GB" sz="1300" u="none" cap="none" strike="noStrike">
                <a:solidFill>
                  <a:srgbClr val="424242"/>
                </a:solidFill>
                <a:latin typeface="Oswald"/>
                <a:ea typeface="Oswald"/>
                <a:cs typeface="Oswald"/>
                <a:sym typeface="Oswald"/>
              </a:rPr>
              <a:t>4. AMNESTY WILL DELIVER YOUR LETTERS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424242"/>
                </a:solidFill>
                <a:latin typeface="Oswald"/>
                <a:ea typeface="Oswald"/>
                <a:cs typeface="Oswald"/>
                <a:sym typeface="Oswald"/>
              </a:rPr>
              <a:t>Amnesty will then collect all actions and give them to the </a:t>
            </a:r>
            <a:br>
              <a:rPr b="0" i="0" lang="en-GB" sz="1200" u="none" cap="none" strike="noStrike">
                <a:solidFill>
                  <a:srgbClr val="424242"/>
                </a:solidFill>
                <a:latin typeface="Oswald"/>
                <a:ea typeface="Oswald"/>
                <a:cs typeface="Oswald"/>
                <a:sym typeface="Oswald"/>
              </a:rPr>
            </a:br>
            <a:r>
              <a:rPr b="0" i="0" lang="en-GB" sz="1200" u="none" cap="none" strike="noStrike">
                <a:solidFill>
                  <a:srgbClr val="424242"/>
                </a:solidFill>
                <a:latin typeface="Oswald"/>
                <a:ea typeface="Oswald"/>
                <a:cs typeface="Oswald"/>
                <a:sym typeface="Oswald"/>
              </a:rPr>
              <a:t>governments, the people we’re trying to help, or their families</a:t>
            </a:r>
            <a:endParaRPr b="0" i="0" sz="1100" u="none" cap="none" strike="noStrike">
              <a:solidFill>
                <a:srgbClr val="424242"/>
              </a:solidFill>
              <a:latin typeface="Oswald"/>
              <a:ea typeface="Oswald"/>
              <a:cs typeface="Oswald"/>
              <a:sym typeface="Oswald"/>
            </a:endParaRPr>
          </a:p>
        </p:txBody>
      </p:sp>
      <p:sp>
        <p:nvSpPr>
          <p:cNvPr id="428" name="Google Shape;428;p56"/>
          <p:cNvSpPr txBox="1"/>
          <p:nvPr>
            <p:ph type="title"/>
          </p:nvPr>
        </p:nvSpPr>
        <p:spPr>
          <a:xfrm>
            <a:off x="628649" y="337772"/>
            <a:ext cx="6220500" cy="690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000000"/>
              </a:buClr>
              <a:buSzPts val="2800"/>
              <a:buFont typeface="Oswald"/>
              <a:buNone/>
            </a:pPr>
            <a:r>
              <a:rPr lang="en-GB" sz="2400"/>
              <a:t>HOW TO WRITE </a:t>
            </a:r>
            <a:endParaRPr sz="2400"/>
          </a:p>
          <a:p>
            <a:pPr indent="0" lvl="0" marL="0" rtl="0" algn="l">
              <a:lnSpc>
                <a:spcPct val="90000"/>
              </a:lnSpc>
              <a:spcBef>
                <a:spcPts val="0"/>
              </a:spcBef>
              <a:spcAft>
                <a:spcPts val="0"/>
              </a:spcAft>
              <a:buClr>
                <a:srgbClr val="000000"/>
              </a:buClr>
              <a:buSzPts val="2800"/>
              <a:buFont typeface="Oswald"/>
              <a:buNone/>
            </a:pPr>
            <a:r>
              <a:rPr lang="en-GB" sz="2400"/>
              <a:t>FOR RIGHTS</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7"/>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latin typeface="Oswald"/>
                <a:ea typeface="Oswald"/>
                <a:cs typeface="Oswald"/>
                <a:sym typeface="Oswald"/>
              </a:rPr>
              <a:t>WRITE A LETTER,</a:t>
            </a:r>
            <a:endParaRPr sz="1800">
              <a:latin typeface="Oswald"/>
              <a:ea typeface="Oswald"/>
              <a:cs typeface="Oswald"/>
              <a:sym typeface="Oswald"/>
            </a:endParaRPr>
          </a:p>
          <a:p>
            <a:pPr indent="0" lvl="0" marL="0" rtl="0" algn="l">
              <a:lnSpc>
                <a:spcPct val="90000"/>
              </a:lnSpc>
              <a:spcBef>
                <a:spcPts val="0"/>
              </a:spcBef>
              <a:spcAft>
                <a:spcPts val="0"/>
              </a:spcAft>
              <a:buClr>
                <a:srgbClr val="000000"/>
              </a:buClr>
              <a:buSzPts val="2800"/>
              <a:buFont typeface="Oswald"/>
              <a:buNone/>
            </a:pPr>
            <a:r>
              <a:rPr lang="en-GB" sz="1800">
                <a:latin typeface="Oswald"/>
                <a:ea typeface="Oswald"/>
                <a:cs typeface="Oswald"/>
                <a:sym typeface="Oswald"/>
              </a:rPr>
              <a:t>CHANGE A LIFE</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34" name="Google Shape;434;p57"/>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35" name="Google Shape;435;p57"/>
          <p:cNvSpPr txBox="1"/>
          <p:nvPr/>
        </p:nvSpPr>
        <p:spPr>
          <a:xfrm>
            <a:off x="704850" y="858450"/>
            <a:ext cx="3703800" cy="3502800"/>
          </a:xfrm>
          <a:prstGeom prst="rect">
            <a:avLst/>
          </a:prstGeom>
          <a:noFill/>
          <a:ln>
            <a:noFill/>
          </a:ln>
        </p:spPr>
        <p:txBody>
          <a:bodyPr anchorCtr="0" anchor="t" bIns="34275" lIns="0" spcFirstLastPara="1" rIns="68525"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1800" u="none" cap="none" strike="noStrike">
                <a:solidFill>
                  <a:srgbClr val="000000"/>
                </a:solidFill>
                <a:latin typeface="Oswald"/>
                <a:ea typeface="Oswald"/>
                <a:cs typeface="Oswald"/>
                <a:sym typeface="Oswald"/>
              </a:rPr>
              <a:t>You can write to the Attorney General of Guatemala at the following address: </a:t>
            </a:r>
            <a:endParaRPr b="0" i="0" sz="18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000"/>
              <a:buFont typeface="Arial"/>
              <a:buNone/>
            </a:pPr>
            <a:r>
              <a:t/>
            </a:r>
            <a:endParaRPr b="0" i="0" sz="11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6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María Consuelo Porras Argueta, </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Attorney General of Guatemala / Fiscal General de Guatemala,</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Public Prosecutor's Office / Ministerio Público,</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15 Avenida A 15-16,</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Ciudad. de Guatemala,</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Guatemala </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7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Salutation: Dear Attorney General </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Twitter: @MPguatemala </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Facebook @mpguatemala </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Assistant’s email: carrecis@mp.gob.gt  </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Clr>
                <a:srgbClr val="000000"/>
              </a:buClr>
              <a:buSzPts val="1200"/>
              <a:buFont typeface="Arial"/>
              <a:buNone/>
            </a:pPr>
            <a:r>
              <a:t/>
            </a:r>
            <a:endParaRPr b="0" i="0" sz="21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p:txBody>
      </p:sp>
      <p:sp>
        <p:nvSpPr>
          <p:cNvPr id="436" name="Google Shape;436;p57"/>
          <p:cNvSpPr txBox="1"/>
          <p:nvPr/>
        </p:nvSpPr>
        <p:spPr>
          <a:xfrm>
            <a:off x="4735350" y="934650"/>
            <a:ext cx="3703800" cy="3502800"/>
          </a:xfrm>
          <a:prstGeom prst="rect">
            <a:avLst/>
          </a:prstGeom>
          <a:noFill/>
          <a:ln>
            <a:noFill/>
          </a:ln>
        </p:spPr>
        <p:txBody>
          <a:bodyPr anchorCtr="0" anchor="t" bIns="34275" lIns="0" spcFirstLastPara="1" rIns="68525" wrap="square" tIns="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Oswald"/>
                <a:ea typeface="Oswald"/>
                <a:cs typeface="Oswald"/>
                <a:sym typeface="Oswald"/>
              </a:rPr>
              <a:t>Use the following guidelines to </a:t>
            </a:r>
            <a:br>
              <a:rPr b="0" i="0" lang="en-GB" sz="2000" u="none" cap="none" strike="noStrike">
                <a:solidFill>
                  <a:srgbClr val="000000"/>
                </a:solidFill>
                <a:latin typeface="Oswald"/>
                <a:ea typeface="Oswald"/>
                <a:cs typeface="Oswald"/>
                <a:sym typeface="Oswald"/>
              </a:rPr>
            </a:br>
            <a:r>
              <a:rPr b="0" i="0" lang="en-GB" sz="2000" u="none" cap="none" strike="noStrike">
                <a:solidFill>
                  <a:srgbClr val="000000"/>
                </a:solidFill>
                <a:latin typeface="Oswald"/>
                <a:ea typeface="Oswald"/>
                <a:cs typeface="Oswald"/>
                <a:sym typeface="Oswald"/>
              </a:rPr>
              <a:t>write a more personal letter: </a:t>
            </a:r>
            <a:endParaRPr b="0" i="0" sz="2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200"/>
              <a:buFont typeface="Arial"/>
              <a:buNone/>
            </a:pPr>
            <a:r>
              <a:t/>
            </a:r>
            <a:endParaRPr b="0" i="0" sz="7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Tell the Attorney General something about yourself.</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Tell her what shocks you about Bernardo Caal Xol’s case.</a:t>
            </a:r>
            <a:endParaRPr b="0" i="0" sz="13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300" u="none" cap="none" strike="noStrike">
                <a:solidFill>
                  <a:srgbClr val="000000"/>
                </a:solidFill>
                <a:latin typeface="Oswald"/>
                <a:ea typeface="Oswald"/>
                <a:cs typeface="Oswald"/>
                <a:sym typeface="Oswald"/>
              </a:rPr>
              <a:t>Call on the Attorney General to take all necessary steps to ensure </a:t>
            </a:r>
            <a:r>
              <a:rPr b="1" i="0" lang="en-GB" sz="1300" u="none" cap="none" strike="noStrike">
                <a:solidFill>
                  <a:srgbClr val="000000"/>
                </a:solidFill>
                <a:latin typeface="Oswald"/>
                <a:ea typeface="Oswald"/>
                <a:cs typeface="Oswald"/>
                <a:sym typeface="Oswald"/>
              </a:rPr>
              <a:t>all charges against Bernardo Caal Xol are dropped and that he is immediately and unconditionally released from prison, since there is no evidence against him.</a:t>
            </a:r>
            <a:endParaRPr b="1" i="0" sz="13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t/>
            </a:r>
            <a:endParaRPr b="1" i="0" sz="1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rPr b="0" i="0" lang="en-GB" sz="1200" u="none" cap="none" strike="noStrike">
                <a:solidFill>
                  <a:srgbClr val="000000"/>
                </a:solidFill>
                <a:latin typeface="Oswald"/>
                <a:ea typeface="Oswald"/>
                <a:cs typeface="Oswald"/>
                <a:sym typeface="Oswald"/>
              </a:rPr>
              <a:t>You can use the template letters in the letter writing toolkit which you can download on the Write for Rights web page at </a:t>
            </a:r>
            <a:r>
              <a:rPr b="0" i="0" lang="en-GB" sz="1200" u="sng" cap="none" strike="noStrike">
                <a:solidFill>
                  <a:schemeClr val="hlink"/>
                </a:solidFill>
                <a:latin typeface="Oswald"/>
                <a:ea typeface="Oswald"/>
                <a:cs typeface="Oswald"/>
                <a:sym typeface="Oswald"/>
                <a:hlinkClick r:id="rId3"/>
              </a:rPr>
              <a:t>www.amnesty.org/writeforrights</a:t>
            </a:r>
            <a:r>
              <a:rPr b="0" i="0" lang="en-GB" sz="1200" u="none" cap="none" strike="noStrike">
                <a:solidFill>
                  <a:srgbClr val="000000"/>
                </a:solidFill>
                <a:latin typeface="Oswald"/>
                <a:ea typeface="Oswald"/>
                <a:cs typeface="Oswald"/>
                <a:sym typeface="Oswald"/>
              </a:rPr>
              <a:t>  </a:t>
            </a:r>
            <a:endParaRPr b="0" i="0" sz="1200" u="none" cap="none" strike="noStrike">
              <a:solidFill>
                <a:srgbClr val="000000"/>
              </a:solidFill>
              <a:latin typeface="Oswald"/>
              <a:ea typeface="Oswald"/>
              <a:cs typeface="Oswald"/>
              <a:sym typeface="Oswald"/>
            </a:endParaRPr>
          </a:p>
          <a:p>
            <a:pPr indent="0" lvl="0" marL="0" marR="0" rtl="0" algn="l">
              <a:lnSpc>
                <a:spcPct val="120000"/>
              </a:lnSpc>
              <a:spcBef>
                <a:spcPts val="90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a:p>
            <a:pPr indent="0" lvl="0" marL="0" marR="0" rtl="0" algn="l">
              <a:lnSpc>
                <a:spcPct val="90000"/>
              </a:lnSpc>
              <a:spcBef>
                <a:spcPts val="1650"/>
              </a:spcBef>
              <a:spcAft>
                <a:spcPts val="0"/>
              </a:spcAft>
              <a:buClr>
                <a:srgbClr val="000000"/>
              </a:buClr>
              <a:buSzPts val="1200"/>
              <a:buFont typeface="Arial"/>
              <a:buNone/>
            </a:pPr>
            <a:r>
              <a:t/>
            </a:r>
            <a:endParaRPr b="0" i="0" sz="1200" u="none" cap="none" strike="noStrike">
              <a:solidFill>
                <a:srgbClr val="000000"/>
              </a:solidFill>
              <a:latin typeface="Oswald"/>
              <a:ea typeface="Oswald"/>
              <a:cs typeface="Oswald"/>
              <a:sym typeface="Oswald"/>
            </a:endParaRPr>
          </a:p>
        </p:txBody>
      </p:sp>
      <p:cxnSp>
        <p:nvCxnSpPr>
          <p:cNvPr id="437" name="Google Shape;437;p57"/>
          <p:cNvCxnSpPr/>
          <p:nvPr/>
        </p:nvCxnSpPr>
        <p:spPr>
          <a:xfrm>
            <a:off x="4572000" y="1180125"/>
            <a:ext cx="0" cy="3411900"/>
          </a:xfrm>
          <a:prstGeom prst="straightConnector1">
            <a:avLst/>
          </a:prstGeom>
          <a:noFill/>
          <a:ln cap="flat" cmpd="sng" w="9525">
            <a:solidFill>
              <a:srgbClr val="424242"/>
            </a:solidFill>
            <a:prstDash val="solid"/>
            <a:miter lim="800000"/>
            <a:headEnd len="sm" w="sm" type="none"/>
            <a:tailEnd len="sm" w="sm" type="none"/>
          </a:ln>
        </p:spPr>
      </p:cxnSp>
      <p:sp>
        <p:nvSpPr>
          <p:cNvPr id="438" name="Google Shape;438;p57"/>
          <p:cNvSpPr txBox="1"/>
          <p:nvPr/>
        </p:nvSpPr>
        <p:spPr>
          <a:xfrm>
            <a:off x="5227140" y="4842570"/>
            <a:ext cx="2768400" cy="159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r>
              <a:rPr b="1" i="0" lang="en-GB" sz="800" u="none" cap="none" strike="noStrike">
                <a:solidFill>
                  <a:srgbClr val="666666"/>
                </a:solidFill>
                <a:latin typeface="Oswald"/>
                <a:ea typeface="Oswald"/>
                <a:cs typeface="Oswald"/>
                <a:sym typeface="Oswald"/>
              </a:rPr>
              <a:t>W4R 2021 ACTIVITY: </a:t>
            </a:r>
            <a:r>
              <a:rPr b="1" i="0" lang="en-GB" sz="800" u="none" cap="none" strike="noStrike">
                <a:solidFill>
                  <a:srgbClr val="FF0000"/>
                </a:solidFill>
                <a:latin typeface="Oswald"/>
                <a:ea typeface="Oswald"/>
                <a:cs typeface="Oswald"/>
                <a:sym typeface="Oswald"/>
              </a:rPr>
              <a:t>DEFENDING THE ENVIRONMENT</a:t>
            </a:r>
            <a:endParaRPr b="1" i="0" sz="800" u="none" cap="none" strike="noStrike">
              <a:solidFill>
                <a:srgbClr val="FF0000"/>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8"/>
          <p:cNvSpPr txBox="1"/>
          <p:nvPr>
            <p:ph type="title"/>
          </p:nvPr>
        </p:nvSpPr>
        <p:spPr>
          <a:xfrm>
            <a:off x="629841" y="339189"/>
            <a:ext cx="3097500" cy="474300"/>
          </a:xfrm>
          <a:prstGeom prst="rect">
            <a:avLst/>
          </a:prstGeom>
          <a:noFill/>
          <a:ln>
            <a:noFill/>
          </a:ln>
        </p:spPr>
        <p:txBody>
          <a:bodyPr anchorCtr="0" anchor="t" bIns="0" lIns="72000"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SHOW </a:t>
            </a:r>
            <a:endParaRPr sz="1800"/>
          </a:p>
          <a:p>
            <a:pPr indent="0" lvl="0" marL="0" rtl="0" algn="l">
              <a:lnSpc>
                <a:spcPct val="90000"/>
              </a:lnSpc>
              <a:spcBef>
                <a:spcPts val="0"/>
              </a:spcBef>
              <a:spcAft>
                <a:spcPts val="0"/>
              </a:spcAft>
              <a:buClr>
                <a:srgbClr val="000000"/>
              </a:buClr>
              <a:buSzPts val="2800"/>
              <a:buFont typeface="Oswald"/>
              <a:buNone/>
            </a:pPr>
            <a:r>
              <a:rPr lang="en-GB" sz="1800"/>
              <a:t>SOLIDARITY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444" name="Google Shape;444;p58"/>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445" name="Google Shape;445;p58"/>
          <p:cNvSpPr txBox="1"/>
          <p:nvPr/>
        </p:nvSpPr>
        <p:spPr>
          <a:xfrm>
            <a:off x="628650" y="1010850"/>
            <a:ext cx="3780000" cy="3502800"/>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750"/>
              </a:spcBef>
              <a:spcAft>
                <a:spcPts val="0"/>
              </a:spcAft>
              <a:buClr>
                <a:srgbClr val="000000"/>
              </a:buClr>
              <a:buSzPts val="1400"/>
              <a:buFont typeface="Arial"/>
              <a:buNone/>
            </a:pPr>
            <a:r>
              <a:rPr b="1" i="0" lang="en-GB" sz="1500" u="none" cap="none" strike="noStrike">
                <a:solidFill>
                  <a:srgbClr val="000000"/>
                </a:solidFill>
                <a:latin typeface="Oswald"/>
                <a:ea typeface="Oswald"/>
                <a:cs typeface="Oswald"/>
                <a:sym typeface="Oswald"/>
              </a:rPr>
              <a:t>You can show solidarity with Bernardo directly by writing to him at:</a:t>
            </a:r>
            <a:endParaRPr b="1"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Bernardo Caal Xol,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Oficina Regional de Amnistía Internacional,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Luz Saviñón 519,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Colonia del Valle,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Alcaldía Benito Juárez,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03100, Ciudad de México,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Mexico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8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Twitter: @BernardoCaal2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Facebook: @bernardo caal xol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Email: hrdamericas@amnesty.org </a:t>
            </a:r>
            <a:endParaRPr b="0" i="0" sz="15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90000"/>
              </a:lnSpc>
              <a:spcBef>
                <a:spcPts val="750"/>
              </a:spcBef>
              <a:spcAft>
                <a:spcPts val="0"/>
              </a:spcAft>
              <a:buClr>
                <a:srgbClr val="000000"/>
              </a:buClr>
              <a:buSzPts val="1600"/>
              <a:buFont typeface="Arial"/>
              <a:buNone/>
            </a:pPr>
            <a:r>
              <a:t/>
            </a:r>
            <a:endParaRPr b="0" i="0" sz="1400" u="none" cap="none" strike="noStrike">
              <a:solidFill>
                <a:srgbClr val="000000"/>
              </a:solidFill>
              <a:latin typeface="Oswald"/>
              <a:ea typeface="Oswald"/>
              <a:cs typeface="Oswald"/>
              <a:sym typeface="Oswald"/>
            </a:endParaRPr>
          </a:p>
        </p:txBody>
      </p:sp>
      <p:sp>
        <p:nvSpPr>
          <p:cNvPr id="446" name="Google Shape;446;p58"/>
          <p:cNvSpPr txBox="1"/>
          <p:nvPr/>
        </p:nvSpPr>
        <p:spPr>
          <a:xfrm>
            <a:off x="4735350" y="1315650"/>
            <a:ext cx="3961500" cy="34692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GB" sz="1500" u="none" cap="none" strike="noStrike">
                <a:solidFill>
                  <a:srgbClr val="000000"/>
                </a:solidFill>
                <a:latin typeface="Oswald"/>
                <a:ea typeface="Oswald"/>
                <a:cs typeface="Oswald"/>
                <a:sym typeface="Oswald"/>
              </a:rPr>
              <a:t>The letters need not be long: the aim is for Bernardo to feel that many people around the world are thinking about him and support his struggle.</a:t>
            </a:r>
            <a:endParaRPr b="0" i="0" sz="15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Oswald"/>
              <a:ea typeface="Oswald"/>
              <a:cs typeface="Oswald"/>
              <a:sym typeface="Oswald"/>
            </a:endParaRPr>
          </a:p>
          <a:p>
            <a:pPr indent="-323850" lvl="0" marL="457200" marR="0" rtl="0" algn="l">
              <a:lnSpc>
                <a:spcPct val="100000"/>
              </a:lnSpc>
              <a:spcBef>
                <a:spcPts val="0"/>
              </a:spcBef>
              <a:spcAft>
                <a:spcPts val="0"/>
              </a:spcAft>
              <a:buClr>
                <a:srgbClr val="000000"/>
              </a:buClr>
              <a:buSzPts val="1500"/>
              <a:buFont typeface="Oswald"/>
              <a:buChar char="●"/>
            </a:pPr>
            <a:r>
              <a:rPr b="0" i="0" lang="en-GB" sz="1500" u="none" cap="none" strike="noStrike">
                <a:solidFill>
                  <a:srgbClr val="000000"/>
                </a:solidFill>
                <a:latin typeface="Oswald"/>
                <a:ea typeface="Oswald"/>
                <a:cs typeface="Oswald"/>
                <a:sym typeface="Oswald"/>
              </a:rPr>
              <a:t>Please do not share any religious messages. This is to respect Bernardo’s own wishes.</a:t>
            </a:r>
            <a:endParaRPr b="0" i="0" sz="15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Oswald"/>
              <a:ea typeface="Oswald"/>
              <a:cs typeface="Oswald"/>
              <a:sym typeface="Oswald"/>
            </a:endParaRPr>
          </a:p>
          <a:p>
            <a:pPr indent="-323850" lvl="0" marL="457200" marR="0" rtl="0" algn="l">
              <a:lnSpc>
                <a:spcPct val="100000"/>
              </a:lnSpc>
              <a:spcBef>
                <a:spcPts val="0"/>
              </a:spcBef>
              <a:spcAft>
                <a:spcPts val="0"/>
              </a:spcAft>
              <a:buClr>
                <a:srgbClr val="000000"/>
              </a:buClr>
              <a:buSzPts val="1500"/>
              <a:buFont typeface="Oswald"/>
              <a:buChar char="●"/>
            </a:pPr>
            <a:r>
              <a:rPr b="0" i="0" lang="en-GB" sz="1500" u="none" cap="none" strike="noStrike">
                <a:solidFill>
                  <a:srgbClr val="000000"/>
                </a:solidFill>
                <a:latin typeface="Oswald"/>
                <a:ea typeface="Oswald"/>
                <a:cs typeface="Oswald"/>
                <a:sym typeface="Oswald"/>
              </a:rPr>
              <a:t>Think about what Bernardo might want to hear at this difficult time.</a:t>
            </a:r>
            <a:endParaRPr b="0" i="0" sz="1500" u="none" cap="none" strike="noStrike">
              <a:solidFill>
                <a:srgbClr val="000000"/>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Oswald"/>
              <a:ea typeface="Oswald"/>
              <a:cs typeface="Oswald"/>
              <a:sym typeface="Oswald"/>
            </a:endParaRPr>
          </a:p>
          <a:p>
            <a:pPr indent="-323850" lvl="0" marL="457200" marR="0" rtl="0" algn="l">
              <a:lnSpc>
                <a:spcPct val="100000"/>
              </a:lnSpc>
              <a:spcBef>
                <a:spcPts val="0"/>
              </a:spcBef>
              <a:spcAft>
                <a:spcPts val="0"/>
              </a:spcAft>
              <a:buClr>
                <a:srgbClr val="000000"/>
              </a:buClr>
              <a:buSzPts val="1500"/>
              <a:buFont typeface="Oswald"/>
              <a:buChar char="●"/>
            </a:pPr>
            <a:r>
              <a:rPr b="0" i="0" lang="en-GB" sz="1500" u="none" cap="none" strike="noStrike">
                <a:solidFill>
                  <a:srgbClr val="000000"/>
                </a:solidFill>
                <a:latin typeface="Oswald"/>
                <a:ea typeface="Oswald"/>
                <a:cs typeface="Oswald"/>
                <a:sym typeface="Oswald"/>
              </a:rPr>
              <a:t>Express their solidarity, admiration, encouragement or anything else they feel towards him.</a:t>
            </a:r>
            <a:endParaRPr b="0" i="0" sz="15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swald"/>
              <a:ea typeface="Oswald"/>
              <a:cs typeface="Oswald"/>
              <a:sym typeface="Oswald"/>
            </a:endParaRPr>
          </a:p>
        </p:txBody>
      </p:sp>
      <p:cxnSp>
        <p:nvCxnSpPr>
          <p:cNvPr id="447" name="Google Shape;447;p58"/>
          <p:cNvCxnSpPr/>
          <p:nvPr/>
        </p:nvCxnSpPr>
        <p:spPr>
          <a:xfrm>
            <a:off x="4572000" y="1168400"/>
            <a:ext cx="0" cy="3347400"/>
          </a:xfrm>
          <a:prstGeom prst="straightConnector1">
            <a:avLst/>
          </a:prstGeom>
          <a:noFill/>
          <a:ln cap="flat" cmpd="sng" w="9525">
            <a:solidFill>
              <a:srgbClr val="424242"/>
            </a:solidFill>
            <a:prstDash val="solid"/>
            <a:miter lim="800000"/>
            <a:headEnd len="sm" w="sm" type="none"/>
            <a:tailEnd len="sm" w="sm" type="none"/>
          </a:ln>
        </p:spPr>
      </p:cxnSp>
      <p:sp>
        <p:nvSpPr>
          <p:cNvPr id="448" name="Google Shape;448;p58"/>
          <p:cNvSpPr txBox="1"/>
          <p:nvPr/>
        </p:nvSpPr>
        <p:spPr>
          <a:xfrm>
            <a:off x="5227140" y="4842570"/>
            <a:ext cx="2768400" cy="159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r>
              <a:rPr b="1" i="0" lang="en-GB" sz="800" u="none" cap="none" strike="noStrike">
                <a:solidFill>
                  <a:srgbClr val="666666"/>
                </a:solidFill>
                <a:latin typeface="Oswald"/>
                <a:ea typeface="Oswald"/>
                <a:cs typeface="Oswald"/>
                <a:sym typeface="Oswald"/>
              </a:rPr>
              <a:t>W4R 2021 ACTIVITY: </a:t>
            </a:r>
            <a:r>
              <a:rPr b="1" i="0" lang="en-GB" sz="800" u="none" cap="none" strike="noStrike">
                <a:solidFill>
                  <a:srgbClr val="FF0000"/>
                </a:solidFill>
                <a:latin typeface="Oswald"/>
                <a:ea typeface="Oswald"/>
                <a:cs typeface="Oswald"/>
                <a:sym typeface="Oswald"/>
              </a:rPr>
              <a:t>DEFENDING THE ENVIRONMENT</a:t>
            </a:r>
            <a:endParaRPr b="1" i="0" sz="800" u="none" cap="none" strike="noStrike">
              <a:solidFill>
                <a:srgbClr val="FF0000"/>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INTRODUCING </a:t>
            </a:r>
            <a:endParaRPr sz="1800"/>
          </a:p>
          <a:p>
            <a:pPr indent="0" lvl="0" marL="0" rtl="0" algn="l">
              <a:lnSpc>
                <a:spcPct val="90000"/>
              </a:lnSpc>
              <a:spcBef>
                <a:spcPts val="0"/>
              </a:spcBef>
              <a:spcAft>
                <a:spcPts val="0"/>
              </a:spcAft>
              <a:buClr>
                <a:srgbClr val="000000"/>
              </a:buClr>
              <a:buSzPts val="2800"/>
              <a:buFont typeface="Oswald"/>
              <a:buNone/>
            </a:pPr>
            <a:r>
              <a:rPr lang="en-GB" sz="1800"/>
              <a:t>BERNARDO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292" name="Google Shape;292;p44"/>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293" name="Google Shape;293;p44"/>
          <p:cNvSpPr txBox="1"/>
          <p:nvPr/>
        </p:nvSpPr>
        <p:spPr>
          <a:xfrm>
            <a:off x="629850" y="927150"/>
            <a:ext cx="6996300" cy="945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Why do you think it is important to take care of the water, trees and natural resources in general around the world? </a:t>
            </a:r>
            <a:endParaRPr b="0" i="0" sz="2000" u="none" cap="none" strike="noStrike">
              <a:solidFill>
                <a:srgbClr val="000000"/>
              </a:solidFill>
              <a:latin typeface="Oswald"/>
              <a:ea typeface="Oswald"/>
              <a:cs typeface="Oswald"/>
              <a:sym typeface="Oswald"/>
            </a:endParaRPr>
          </a:p>
        </p:txBody>
      </p:sp>
      <p:sp>
        <p:nvSpPr>
          <p:cNvPr id="294" name="Google Shape;294;p44"/>
          <p:cNvSpPr/>
          <p:nvPr/>
        </p:nvSpPr>
        <p:spPr>
          <a:xfrm>
            <a:off x="6047400" y="1767975"/>
            <a:ext cx="1229400" cy="1179300"/>
          </a:xfrm>
          <a:prstGeom prst="foldedCorner">
            <a:avLst>
              <a:gd fmla="val 16667" name="adj"/>
            </a:avLst>
          </a:prstGeom>
          <a:solidFill>
            <a:srgbClr val="FFFF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4"/>
          <p:cNvSpPr/>
          <p:nvPr/>
        </p:nvSpPr>
        <p:spPr>
          <a:xfrm>
            <a:off x="6240707" y="1951512"/>
            <a:ext cx="1229400" cy="1179300"/>
          </a:xfrm>
          <a:prstGeom prst="foldedCorner">
            <a:avLst>
              <a:gd fmla="val 16667" name="adj"/>
            </a:avLst>
          </a:prstGeom>
          <a:solidFill>
            <a:srgbClr val="F18E2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4"/>
          <p:cNvSpPr/>
          <p:nvPr/>
        </p:nvSpPr>
        <p:spPr>
          <a:xfrm>
            <a:off x="6434015" y="2135049"/>
            <a:ext cx="1229400" cy="1179300"/>
          </a:xfrm>
          <a:prstGeom prst="foldedCorner">
            <a:avLst>
              <a:gd fmla="val 16667" name="adj"/>
            </a:avLst>
          </a:prstGeom>
          <a:solidFill>
            <a:srgbClr val="AA89B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4"/>
          <p:cNvSpPr/>
          <p:nvPr/>
        </p:nvSpPr>
        <p:spPr>
          <a:xfrm>
            <a:off x="6627322" y="2318585"/>
            <a:ext cx="1229400" cy="1179300"/>
          </a:xfrm>
          <a:prstGeom prst="foldedCorner">
            <a:avLst>
              <a:gd fmla="val 16667" name="adj"/>
            </a:avLst>
          </a:prstGeom>
          <a:solidFill>
            <a:srgbClr val="BBD5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4"/>
          <p:cNvSpPr/>
          <p:nvPr/>
        </p:nvSpPr>
        <p:spPr>
          <a:xfrm>
            <a:off x="6820630" y="2502122"/>
            <a:ext cx="1229400" cy="1179300"/>
          </a:xfrm>
          <a:prstGeom prst="foldedCorner">
            <a:avLst>
              <a:gd fmla="val 16667" name="adj"/>
            </a:avLst>
          </a:prstGeom>
          <a:solidFill>
            <a:srgbClr val="C7DAA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4"/>
          <p:cNvSpPr/>
          <p:nvPr/>
        </p:nvSpPr>
        <p:spPr>
          <a:xfrm>
            <a:off x="7013937" y="2685659"/>
            <a:ext cx="1229400" cy="1179300"/>
          </a:xfrm>
          <a:prstGeom prst="foldedCorner">
            <a:avLst>
              <a:gd fmla="val 16667" name="adj"/>
            </a:avLst>
          </a:prstGeom>
          <a:solidFill>
            <a:srgbClr val="EC6F6B"/>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4"/>
          <p:cNvSpPr/>
          <p:nvPr/>
        </p:nvSpPr>
        <p:spPr>
          <a:xfrm>
            <a:off x="7187775" y="2858250"/>
            <a:ext cx="1229400" cy="1179300"/>
          </a:xfrm>
          <a:prstGeom prst="foldedCorner">
            <a:avLst>
              <a:gd fmla="val 16667" name="adj"/>
            </a:avLst>
          </a:prstGeom>
          <a:solidFill>
            <a:srgbClr val="FFFF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4"/>
          <p:cNvSpPr/>
          <p:nvPr/>
        </p:nvSpPr>
        <p:spPr>
          <a:xfrm>
            <a:off x="7381082" y="3041787"/>
            <a:ext cx="1229400" cy="1179300"/>
          </a:xfrm>
          <a:prstGeom prst="foldedCorner">
            <a:avLst>
              <a:gd fmla="val 16667" name="adj"/>
            </a:avLst>
          </a:prstGeom>
          <a:solidFill>
            <a:srgbClr val="F18E2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4"/>
          <p:cNvSpPr/>
          <p:nvPr/>
        </p:nvSpPr>
        <p:spPr>
          <a:xfrm>
            <a:off x="7574390" y="3225324"/>
            <a:ext cx="1229400" cy="1179300"/>
          </a:xfrm>
          <a:prstGeom prst="foldedCorner">
            <a:avLst>
              <a:gd fmla="val 16667" name="adj"/>
            </a:avLst>
          </a:prstGeom>
          <a:solidFill>
            <a:srgbClr val="AA89B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4"/>
          <p:cNvSpPr/>
          <p:nvPr/>
        </p:nvSpPr>
        <p:spPr>
          <a:xfrm>
            <a:off x="7767697" y="3408860"/>
            <a:ext cx="1229400" cy="1179300"/>
          </a:xfrm>
          <a:prstGeom prst="foldedCorner">
            <a:avLst>
              <a:gd fmla="val 16667" name="adj"/>
            </a:avLst>
          </a:prstGeom>
          <a:solidFill>
            <a:srgbClr val="BBD5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5"/>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09" name="Google Shape;309;p45"/>
          <p:cNvSpPr txBox="1"/>
          <p:nvPr/>
        </p:nvSpPr>
        <p:spPr>
          <a:xfrm>
            <a:off x="629850" y="969900"/>
            <a:ext cx="6996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What things you do to take care of the planet?</a:t>
            </a:r>
            <a:endParaRPr b="0" i="0" sz="2000" u="none" cap="none" strike="noStrike">
              <a:solidFill>
                <a:srgbClr val="000000"/>
              </a:solidFill>
              <a:latin typeface="Oswald"/>
              <a:ea typeface="Oswald"/>
              <a:cs typeface="Oswald"/>
              <a:sym typeface="Oswald"/>
            </a:endParaRPr>
          </a:p>
        </p:txBody>
      </p:sp>
      <p:sp>
        <p:nvSpPr>
          <p:cNvPr id="310" name="Google Shape;310;p45"/>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INTRODUCING </a:t>
            </a:r>
            <a:endParaRPr sz="1800"/>
          </a:p>
          <a:p>
            <a:pPr indent="0" lvl="0" marL="0" rtl="0" algn="l">
              <a:lnSpc>
                <a:spcPct val="90000"/>
              </a:lnSpc>
              <a:spcBef>
                <a:spcPts val="0"/>
              </a:spcBef>
              <a:spcAft>
                <a:spcPts val="0"/>
              </a:spcAft>
              <a:buClr>
                <a:srgbClr val="000000"/>
              </a:buClr>
              <a:buSzPts val="2800"/>
              <a:buFont typeface="Oswald"/>
              <a:buNone/>
            </a:pPr>
            <a:r>
              <a:rPr lang="en-GB" sz="1800"/>
              <a:t>BERNARDO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11" name="Google Shape;311;p45"/>
          <p:cNvSpPr/>
          <p:nvPr/>
        </p:nvSpPr>
        <p:spPr>
          <a:xfrm>
            <a:off x="6047400" y="1767975"/>
            <a:ext cx="1229400" cy="1179300"/>
          </a:xfrm>
          <a:prstGeom prst="foldedCorner">
            <a:avLst>
              <a:gd fmla="val 16667" name="adj"/>
            </a:avLst>
          </a:prstGeom>
          <a:solidFill>
            <a:srgbClr val="FFFF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5"/>
          <p:cNvSpPr/>
          <p:nvPr/>
        </p:nvSpPr>
        <p:spPr>
          <a:xfrm>
            <a:off x="6240707" y="1951512"/>
            <a:ext cx="1229400" cy="1179300"/>
          </a:xfrm>
          <a:prstGeom prst="foldedCorner">
            <a:avLst>
              <a:gd fmla="val 16667" name="adj"/>
            </a:avLst>
          </a:prstGeom>
          <a:solidFill>
            <a:srgbClr val="F18E2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5"/>
          <p:cNvSpPr/>
          <p:nvPr/>
        </p:nvSpPr>
        <p:spPr>
          <a:xfrm>
            <a:off x="6434015" y="2135049"/>
            <a:ext cx="1229400" cy="1179300"/>
          </a:xfrm>
          <a:prstGeom prst="foldedCorner">
            <a:avLst>
              <a:gd fmla="val 16667" name="adj"/>
            </a:avLst>
          </a:prstGeom>
          <a:solidFill>
            <a:srgbClr val="AA89B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5"/>
          <p:cNvSpPr/>
          <p:nvPr/>
        </p:nvSpPr>
        <p:spPr>
          <a:xfrm>
            <a:off x="6627322" y="2318585"/>
            <a:ext cx="1229400" cy="1179300"/>
          </a:xfrm>
          <a:prstGeom prst="foldedCorner">
            <a:avLst>
              <a:gd fmla="val 16667" name="adj"/>
            </a:avLst>
          </a:prstGeom>
          <a:solidFill>
            <a:srgbClr val="BBD5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5"/>
          <p:cNvSpPr/>
          <p:nvPr/>
        </p:nvSpPr>
        <p:spPr>
          <a:xfrm>
            <a:off x="6820630" y="2502122"/>
            <a:ext cx="1229400" cy="1179300"/>
          </a:xfrm>
          <a:prstGeom prst="foldedCorner">
            <a:avLst>
              <a:gd fmla="val 16667" name="adj"/>
            </a:avLst>
          </a:prstGeom>
          <a:solidFill>
            <a:srgbClr val="C7DAA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5"/>
          <p:cNvSpPr/>
          <p:nvPr/>
        </p:nvSpPr>
        <p:spPr>
          <a:xfrm>
            <a:off x="7013937" y="2685659"/>
            <a:ext cx="1229400" cy="1179300"/>
          </a:xfrm>
          <a:prstGeom prst="foldedCorner">
            <a:avLst>
              <a:gd fmla="val 16667" name="adj"/>
            </a:avLst>
          </a:prstGeom>
          <a:solidFill>
            <a:srgbClr val="EC6F6B"/>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5"/>
          <p:cNvSpPr/>
          <p:nvPr/>
        </p:nvSpPr>
        <p:spPr>
          <a:xfrm>
            <a:off x="7187775" y="2858250"/>
            <a:ext cx="1229400" cy="1179300"/>
          </a:xfrm>
          <a:prstGeom prst="foldedCorner">
            <a:avLst>
              <a:gd fmla="val 16667" name="adj"/>
            </a:avLst>
          </a:prstGeom>
          <a:solidFill>
            <a:srgbClr val="FFFF00"/>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5"/>
          <p:cNvSpPr/>
          <p:nvPr/>
        </p:nvSpPr>
        <p:spPr>
          <a:xfrm>
            <a:off x="7381082" y="3041787"/>
            <a:ext cx="1229400" cy="1179300"/>
          </a:xfrm>
          <a:prstGeom prst="foldedCorner">
            <a:avLst>
              <a:gd fmla="val 16667" name="adj"/>
            </a:avLst>
          </a:prstGeom>
          <a:solidFill>
            <a:srgbClr val="F18E2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5"/>
          <p:cNvSpPr/>
          <p:nvPr/>
        </p:nvSpPr>
        <p:spPr>
          <a:xfrm>
            <a:off x="7574390" y="3225324"/>
            <a:ext cx="1229400" cy="1179300"/>
          </a:xfrm>
          <a:prstGeom prst="foldedCorner">
            <a:avLst>
              <a:gd fmla="val 16667" name="adj"/>
            </a:avLst>
          </a:prstGeom>
          <a:solidFill>
            <a:srgbClr val="AA89B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5"/>
          <p:cNvSpPr/>
          <p:nvPr/>
        </p:nvSpPr>
        <p:spPr>
          <a:xfrm>
            <a:off x="7767697" y="3408860"/>
            <a:ext cx="1229400" cy="1179300"/>
          </a:xfrm>
          <a:prstGeom prst="foldedCorner">
            <a:avLst>
              <a:gd fmla="val 16667" name="adj"/>
            </a:avLst>
          </a:prstGeom>
          <a:solidFill>
            <a:srgbClr val="BBD5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6"/>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BERNARDO’S </a:t>
            </a:r>
            <a:endParaRPr sz="1800"/>
          </a:p>
          <a:p>
            <a:pPr indent="0" lvl="0" marL="0" rtl="0" algn="l">
              <a:lnSpc>
                <a:spcPct val="90000"/>
              </a:lnSpc>
              <a:spcBef>
                <a:spcPts val="0"/>
              </a:spcBef>
              <a:spcAft>
                <a:spcPts val="0"/>
              </a:spcAft>
              <a:buSzPts val="1500"/>
              <a:buNone/>
            </a:pPr>
            <a:r>
              <a:rPr lang="en-GB" sz="1800"/>
              <a:t>STORY</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26" name="Google Shape;326;p46"/>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27" name="Google Shape;327;p46"/>
          <p:cNvSpPr txBox="1"/>
          <p:nvPr/>
        </p:nvSpPr>
        <p:spPr>
          <a:xfrm>
            <a:off x="629850" y="990600"/>
            <a:ext cx="7654800" cy="374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Oswald"/>
                <a:ea typeface="Oswald"/>
                <a:cs typeface="Oswald"/>
                <a:sym typeface="Oswald"/>
              </a:rPr>
              <a:t>You can watch a video of Bernardo </a:t>
            </a:r>
            <a:r>
              <a:rPr b="1" i="0" lang="en-GB" sz="1700" u="sng" cap="none" strike="noStrike">
                <a:solidFill>
                  <a:schemeClr val="hlink"/>
                </a:solidFill>
                <a:latin typeface="Oswald"/>
                <a:ea typeface="Oswald"/>
                <a:cs typeface="Oswald"/>
                <a:sym typeface="Oswald"/>
                <a:hlinkClick r:id="rId3"/>
              </a:rPr>
              <a:t>here</a:t>
            </a:r>
            <a:r>
              <a:rPr b="1" i="0" lang="en-GB" sz="1700" u="none" cap="none" strike="noStrike">
                <a:solidFill>
                  <a:srgbClr val="000000"/>
                </a:solidFill>
                <a:latin typeface="Oswald"/>
                <a:ea typeface="Oswald"/>
                <a:cs typeface="Oswald"/>
                <a:sym typeface="Oswald"/>
              </a:rPr>
              <a:t> </a:t>
            </a:r>
            <a:endParaRPr b="1"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t/>
            </a:r>
            <a:endParaRPr b="0" i="0" sz="10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Bernardo Caal Xol (born 1972) is a teacher, a father, a trade unionist and defender of the rights of Indigenous Mayan Q’eqchi’ (pronounced “kekchi”) people. He is a territory, land and environmental rights defender who has been unfairly imprisoned for more than three years for defending the rights of Mayan Q’eqchi’ communities affected by the construction of a hydroelectric project on the sacred Cahabón River in the department of Alta Verapaz, in northern Guatemala.</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Since the beginning of 2015, Bernardo has shown his peaceful opposition to the Oxec I and II hydroelectric project. Bernardo and other leaders were chosen by 56 communities in Santa María Cahabón to represent their voices. They asked them to speak out against irregularities and possible human rights violations related to the project. The community also wanted to be consulted by the company in any decisions, something that was not happening.</a:t>
            </a:r>
            <a:endParaRPr b="0" i="0" sz="1600" u="none" cap="none" strike="noStrike">
              <a:solidFill>
                <a:srgbClr val="000000"/>
              </a:solidFill>
              <a:latin typeface="Oswald"/>
              <a:ea typeface="Oswald"/>
              <a:cs typeface="Oswald"/>
              <a:sym typeface="Oswald"/>
            </a:endParaRPr>
          </a:p>
        </p:txBody>
      </p:sp>
      <p:sp>
        <p:nvSpPr>
          <p:cNvPr id="328" name="Google Shape;328;p46"/>
          <p:cNvSpPr txBox="1"/>
          <p:nvPr/>
        </p:nvSpPr>
        <p:spPr>
          <a:xfrm>
            <a:off x="6080150" y="14417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chemeClr val="hlink"/>
                </a:solidFill>
                <a:latin typeface="Arial"/>
                <a:ea typeface="Arial"/>
                <a:cs typeface="Arial"/>
                <a:sym typeface="Arial"/>
                <a:hlinkClick r:id="rId4"/>
              </a:rPr>
              <a:t>https://bit.ly/3uLdrXQ</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BERNARDO’S </a:t>
            </a:r>
            <a:endParaRPr sz="1800"/>
          </a:p>
          <a:p>
            <a:pPr indent="0" lvl="0" marL="0" rtl="0" algn="l">
              <a:lnSpc>
                <a:spcPct val="90000"/>
              </a:lnSpc>
              <a:spcBef>
                <a:spcPts val="0"/>
              </a:spcBef>
              <a:spcAft>
                <a:spcPts val="0"/>
              </a:spcAft>
              <a:buSzPts val="1500"/>
              <a:buNone/>
            </a:pPr>
            <a:r>
              <a:rPr lang="en-GB" sz="1800"/>
              <a:t>STORY</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34" name="Google Shape;334;p47"/>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35" name="Google Shape;335;p47"/>
          <p:cNvSpPr txBox="1"/>
          <p:nvPr/>
        </p:nvSpPr>
        <p:spPr>
          <a:xfrm>
            <a:off x="629850" y="914400"/>
            <a:ext cx="8055000" cy="4128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In retaliation for his actions, Bernardo Caal Xol was subjected to smear campaigns and stigmatization in the press, on television, through flyers and on social media. The public prosecutor's office also opened a criminal investigation against Bernardo for alleged acts of violence that occurred on 15 October 2015 when Bernardo had travelled to the affected area for a meeting with the communities. As a consequence, on 30 January 2018, Bernardo was detained and sent to prison until his trial. Even though there is no objective evidence to support the charges, on 9 November 2018, the Cobán court sentenced him to seven years and four months in prison for the crimes of aggravated robbery and unlawful detention with aggravating circumstances.</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0000"/>
                </a:solidFill>
                <a:latin typeface="Oswald"/>
                <a:ea typeface="Oswald"/>
                <a:cs typeface="Oswald"/>
                <a:sym typeface="Oswald"/>
              </a:rPr>
              <a:t>Three weeks later Bernardo's lawyers filed an appeal, but the judges did not come to a ruling until two years later, rejecting it and therefore confirming his sentence. As a last resort, Bernardo’s lawyers recently filed a cassation appeal with the Supreme Court of Justice. This could take years to be resolved. On 16 July 2020, Amnesty International called for his immediate release and declared him a prisoner of conscience.</a:t>
            </a:r>
            <a:endParaRPr b="0" i="0" sz="16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8"/>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SzPts val="1500"/>
              <a:buNone/>
            </a:pPr>
            <a:r>
              <a:rPr lang="en-GB" sz="1800"/>
              <a:t>BERNARDOS</a:t>
            </a:r>
            <a:endParaRPr sz="1800"/>
          </a:p>
          <a:p>
            <a:pPr indent="0" lvl="0" marL="0" rtl="0" algn="l">
              <a:lnSpc>
                <a:spcPct val="90000"/>
              </a:lnSpc>
              <a:spcBef>
                <a:spcPts val="0"/>
              </a:spcBef>
              <a:spcAft>
                <a:spcPts val="0"/>
              </a:spcAft>
              <a:buSzPts val="1500"/>
              <a:buNone/>
            </a:pPr>
            <a:r>
              <a:rPr lang="en-GB" sz="1800"/>
              <a:t>STORY- REACTION</a:t>
            </a:r>
            <a:endParaRPr sz="1800"/>
          </a:p>
          <a:p>
            <a:pPr indent="0" lvl="0" marL="0" rtl="0" algn="l">
              <a:lnSpc>
                <a:spcPct val="90000"/>
              </a:lnSpc>
              <a:spcBef>
                <a:spcPts val="0"/>
              </a:spcBef>
              <a:spcAft>
                <a:spcPts val="0"/>
              </a:spcAft>
              <a:buSzPts val="1500"/>
              <a:buNone/>
            </a:pPr>
            <a:r>
              <a:t/>
            </a:r>
            <a:endParaRPr sz="1800"/>
          </a:p>
          <a:p>
            <a:pPr indent="0" lvl="0" marL="0" rtl="0" algn="l">
              <a:lnSpc>
                <a:spcPct val="90000"/>
              </a:lnSpc>
              <a:spcBef>
                <a:spcPts val="0"/>
              </a:spcBef>
              <a:spcAft>
                <a:spcPts val="0"/>
              </a:spcAft>
              <a:buClr>
                <a:srgbClr val="000000"/>
              </a:buClr>
              <a:buSzPts val="2800"/>
              <a:buFont typeface="Oswald"/>
              <a:buNone/>
            </a:pPr>
            <a:r>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41" name="Google Shape;341;p48"/>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42" name="Google Shape;342;p48"/>
          <p:cNvSpPr txBox="1"/>
          <p:nvPr/>
        </p:nvSpPr>
        <p:spPr>
          <a:xfrm>
            <a:off x="630250" y="1209425"/>
            <a:ext cx="7723500" cy="5137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Who is Bernardo and why is he in prison?</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What happened?</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rPr b="0" i="0" lang="en-GB" sz="2300" u="none" cap="none" strike="noStrike">
                <a:solidFill>
                  <a:srgbClr val="000000"/>
                </a:solidFill>
                <a:latin typeface="Oswald"/>
                <a:ea typeface="Oswald"/>
                <a:cs typeface="Oswald"/>
                <a:sym typeface="Oswald"/>
              </a:rPr>
              <a:t>How does Bernardo’s story make you </a:t>
            </a:r>
            <a:r>
              <a:rPr b="0" i="0" lang="en-GB" sz="2300" u="none" cap="none" strike="noStrike">
                <a:solidFill>
                  <a:srgbClr val="000000"/>
                </a:solidFill>
                <a:latin typeface="Oswald"/>
                <a:ea typeface="Oswald"/>
                <a:cs typeface="Oswald"/>
                <a:sym typeface="Oswald"/>
              </a:rPr>
              <a:t>feel</a:t>
            </a:r>
            <a:r>
              <a:rPr b="0" i="0" lang="en-GB" sz="2300" u="none" cap="none" strike="noStrike">
                <a:solidFill>
                  <a:srgbClr val="000000"/>
                </a:solidFill>
                <a:latin typeface="Oswald"/>
                <a:ea typeface="Oswald"/>
                <a:cs typeface="Oswald"/>
                <a:sym typeface="Oswald"/>
              </a:rPr>
              <a:t>?</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latin typeface="Oswald"/>
              <a:ea typeface="Oswald"/>
              <a:cs typeface="Oswald"/>
              <a:sym typeface="Oswald"/>
            </a:endParaRPr>
          </a:p>
          <a:p>
            <a:pPr indent="0" lvl="0" marL="45720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9"/>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WHICH HUMAN RIGHTS </a:t>
            </a:r>
            <a:endParaRPr sz="1800"/>
          </a:p>
          <a:p>
            <a:pPr indent="0" lvl="0" marL="0" rtl="0" algn="l">
              <a:lnSpc>
                <a:spcPct val="90000"/>
              </a:lnSpc>
              <a:spcBef>
                <a:spcPts val="0"/>
              </a:spcBef>
              <a:spcAft>
                <a:spcPts val="0"/>
              </a:spcAft>
              <a:buClr>
                <a:srgbClr val="000000"/>
              </a:buClr>
              <a:buSzPts val="2800"/>
              <a:buFont typeface="Oswald"/>
              <a:buNone/>
            </a:pPr>
            <a:r>
              <a:rPr lang="en-GB" sz="1800"/>
              <a:t>ARE AT STAKE?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48" name="Google Shape;348;p49"/>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49" name="Google Shape;349;p49"/>
          <p:cNvSpPr txBox="1"/>
          <p:nvPr/>
        </p:nvSpPr>
        <p:spPr>
          <a:xfrm>
            <a:off x="629850" y="661100"/>
            <a:ext cx="6996300" cy="311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t/>
            </a:r>
            <a:endParaRPr b="0" i="0" sz="2100" u="none" cap="none" strike="noStrike">
              <a:solidFill>
                <a:srgbClr val="000000"/>
              </a:solidFill>
              <a:latin typeface="Oswald"/>
              <a:ea typeface="Oswald"/>
              <a:cs typeface="Oswald"/>
              <a:sym typeface="Oswald"/>
            </a:endParaRPr>
          </a:p>
          <a:p>
            <a:pPr indent="0" lvl="0" marL="0" marR="0" rtl="0" algn="l">
              <a:lnSpc>
                <a:spcPct val="115000"/>
              </a:lnSpc>
              <a:spcBef>
                <a:spcPts val="0"/>
              </a:spcBef>
              <a:spcAft>
                <a:spcPts val="0"/>
              </a:spcAft>
              <a:buClr>
                <a:srgbClr val="000000"/>
              </a:buClr>
              <a:buSzPts val="2100"/>
              <a:buFont typeface="Arial"/>
              <a:buNone/>
            </a:pPr>
            <a:r>
              <a:rPr i="0" lang="en-GB" sz="2100" u="none" cap="none" strike="noStrike">
                <a:solidFill>
                  <a:srgbClr val="000000"/>
                </a:solidFill>
                <a:latin typeface="Oswald"/>
                <a:ea typeface="Oswald"/>
                <a:cs typeface="Oswald"/>
                <a:sym typeface="Oswald"/>
              </a:rPr>
              <a:t>It is the government’s duty to protect, respect and guarantee our human rights. People have the right to demand a healthy environment, as a safe, clean, healthy and sustainable environment is necessary for the full enjoyment of a vast range of human rights. This means that Bernardo, by defending the environment, is fighting for the protection of human rights. At the same time, now that he has been sent to prison unjustly, some of his own human rights have been violated.</a:t>
            </a:r>
            <a:endParaRPr i="0" sz="1800" u="none" cap="none" strike="noStrike">
              <a:solidFill>
                <a:srgbClr val="000000"/>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0"/>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WHICH HUMAN RIGHTS </a:t>
            </a:r>
            <a:endParaRPr sz="1800"/>
          </a:p>
          <a:p>
            <a:pPr indent="0" lvl="0" marL="0" rtl="0" algn="l">
              <a:lnSpc>
                <a:spcPct val="90000"/>
              </a:lnSpc>
              <a:spcBef>
                <a:spcPts val="0"/>
              </a:spcBef>
              <a:spcAft>
                <a:spcPts val="0"/>
              </a:spcAft>
              <a:buClr>
                <a:srgbClr val="000000"/>
              </a:buClr>
              <a:buSzPts val="2800"/>
              <a:buFont typeface="Oswald"/>
              <a:buNone/>
            </a:pPr>
            <a:r>
              <a:rPr lang="en-GB" sz="1800"/>
              <a:t>ARE AT STAKE?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55" name="Google Shape;355;p50"/>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56" name="Google Shape;356;p50"/>
          <p:cNvSpPr txBox="1"/>
          <p:nvPr/>
        </p:nvSpPr>
        <p:spPr>
          <a:xfrm>
            <a:off x="629850" y="850250"/>
            <a:ext cx="3636000" cy="1079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Oswald"/>
                <a:ea typeface="Oswald"/>
                <a:cs typeface="Oswald"/>
                <a:sym typeface="Oswald"/>
              </a:rPr>
              <a:t>The rights that Bernardo is defending for his community </a:t>
            </a:r>
            <a:endParaRPr b="0" i="0" sz="1700" u="none" cap="none" strike="noStrike">
              <a:solidFill>
                <a:srgbClr val="000000"/>
              </a:solidFill>
              <a:latin typeface="Oswald"/>
              <a:ea typeface="Oswald"/>
              <a:cs typeface="Oswald"/>
              <a:sym typeface="Oswald"/>
            </a:endParaRPr>
          </a:p>
          <a:p>
            <a:pPr indent="0" lvl="0" marL="457200" marR="0" rtl="0" algn="l">
              <a:lnSpc>
                <a:spcPct val="107916"/>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p:txBody>
      </p:sp>
      <p:sp>
        <p:nvSpPr>
          <p:cNvPr id="357" name="Google Shape;357;p50"/>
          <p:cNvSpPr txBox="1"/>
          <p:nvPr/>
        </p:nvSpPr>
        <p:spPr>
          <a:xfrm>
            <a:off x="4423675" y="850250"/>
            <a:ext cx="3531000" cy="747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Oswald"/>
                <a:ea typeface="Oswald"/>
                <a:cs typeface="Oswald"/>
                <a:sym typeface="Oswald"/>
              </a:rPr>
              <a:t>Bernardo’s rights that have been violated by the authorities </a:t>
            </a:r>
            <a:endParaRPr b="0" i="0" sz="1700" u="none" cap="none" strike="noStrike">
              <a:solidFill>
                <a:srgbClr val="000000"/>
              </a:solidFill>
              <a:latin typeface="Arial"/>
              <a:ea typeface="Arial"/>
              <a:cs typeface="Arial"/>
              <a:sym typeface="Arial"/>
            </a:endParaRPr>
          </a:p>
        </p:txBody>
      </p:sp>
      <p:cxnSp>
        <p:nvCxnSpPr>
          <p:cNvPr id="358" name="Google Shape;358;p50"/>
          <p:cNvCxnSpPr/>
          <p:nvPr/>
        </p:nvCxnSpPr>
        <p:spPr>
          <a:xfrm>
            <a:off x="4394096" y="567800"/>
            <a:ext cx="69900" cy="3816900"/>
          </a:xfrm>
          <a:prstGeom prst="straightConnector1">
            <a:avLst/>
          </a:prstGeom>
          <a:noFill/>
          <a:ln cap="flat" cmpd="sng" w="9525">
            <a:solidFill>
              <a:schemeClr val="dk2"/>
            </a:solidFill>
            <a:prstDash val="solid"/>
            <a:round/>
            <a:headEnd len="sm" w="sm" type="none"/>
            <a:tailEnd len="sm" w="sm" type="none"/>
          </a:ln>
        </p:spPr>
      </p:cxnSp>
      <p:sp>
        <p:nvSpPr>
          <p:cNvPr id="359" name="Google Shape;359;p50"/>
          <p:cNvSpPr/>
          <p:nvPr/>
        </p:nvSpPr>
        <p:spPr>
          <a:xfrm>
            <a:off x="4589007" y="36881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a healthy environment</a:t>
            </a:r>
            <a:endParaRPr b="1" i="0" sz="1400" u="none" cap="none" strike="noStrike">
              <a:solidFill>
                <a:srgbClr val="000000"/>
              </a:solidFill>
              <a:latin typeface="Arial"/>
              <a:ea typeface="Arial"/>
              <a:cs typeface="Arial"/>
              <a:sym typeface="Arial"/>
            </a:endParaRPr>
          </a:p>
        </p:txBody>
      </p:sp>
      <p:sp>
        <p:nvSpPr>
          <p:cNvPr id="360" name="Google Shape;360;p50"/>
          <p:cNvSpPr/>
          <p:nvPr/>
        </p:nvSpPr>
        <p:spPr>
          <a:xfrm>
            <a:off x="2332300" y="36881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water</a:t>
            </a:r>
            <a:endParaRPr b="1" i="0" sz="1400" u="none" cap="none" strike="noStrike">
              <a:solidFill>
                <a:srgbClr val="000000"/>
              </a:solidFill>
              <a:latin typeface="Arial"/>
              <a:ea typeface="Arial"/>
              <a:cs typeface="Arial"/>
              <a:sym typeface="Arial"/>
            </a:endParaRPr>
          </a:p>
        </p:txBody>
      </p:sp>
      <p:sp>
        <p:nvSpPr>
          <p:cNvPr id="361" name="Google Shape;361;p50"/>
          <p:cNvSpPr txBox="1"/>
          <p:nvPr/>
        </p:nvSpPr>
        <p:spPr>
          <a:xfrm>
            <a:off x="4857825" y="1740050"/>
            <a:ext cx="30000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7916"/>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50"/>
          <p:cNvSpPr/>
          <p:nvPr/>
        </p:nvSpPr>
        <p:spPr>
          <a:xfrm>
            <a:off x="58750" y="3688155"/>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an adequate standard of living</a:t>
            </a:r>
            <a:endParaRPr b="1" i="0" sz="1200" u="none" cap="none" strike="noStrike">
              <a:solidFill>
                <a:srgbClr val="000000"/>
              </a:solidFill>
              <a:latin typeface="Calibri"/>
              <a:ea typeface="Calibri"/>
              <a:cs typeface="Calibri"/>
              <a:sym typeface="Calibri"/>
            </a:endParaRPr>
          </a:p>
        </p:txBody>
      </p:sp>
      <p:sp>
        <p:nvSpPr>
          <p:cNvPr id="363" name="Google Shape;363;p50"/>
          <p:cNvSpPr/>
          <p:nvPr/>
        </p:nvSpPr>
        <p:spPr>
          <a:xfrm>
            <a:off x="1195525" y="36881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freedom of expression</a:t>
            </a:r>
            <a:endParaRPr b="1" i="0" sz="1400" u="none" cap="none" strike="noStrike">
              <a:solidFill>
                <a:srgbClr val="000000"/>
              </a:solidFill>
              <a:latin typeface="Arial"/>
              <a:ea typeface="Arial"/>
              <a:cs typeface="Arial"/>
              <a:sym typeface="Arial"/>
            </a:endParaRPr>
          </a:p>
        </p:txBody>
      </p:sp>
      <p:sp>
        <p:nvSpPr>
          <p:cNvPr id="364" name="Google Shape;364;p50"/>
          <p:cNvSpPr/>
          <p:nvPr/>
        </p:nvSpPr>
        <p:spPr>
          <a:xfrm>
            <a:off x="3460650" y="36881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food</a:t>
            </a:r>
            <a:endParaRPr b="1" i="0" sz="1400" u="none" cap="none" strike="noStrike">
              <a:solidFill>
                <a:srgbClr val="000000"/>
              </a:solidFill>
              <a:latin typeface="Arial"/>
              <a:ea typeface="Arial"/>
              <a:cs typeface="Arial"/>
              <a:sym typeface="Arial"/>
            </a:endParaRPr>
          </a:p>
        </p:txBody>
      </p:sp>
      <p:sp>
        <p:nvSpPr>
          <p:cNvPr id="365" name="Google Shape;365;p50"/>
          <p:cNvSpPr/>
          <p:nvPr/>
        </p:nvSpPr>
        <p:spPr>
          <a:xfrm>
            <a:off x="5717350" y="36881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free from arbitrary detention</a:t>
            </a:r>
            <a:endParaRPr b="1" i="0" sz="1200" u="none" cap="none" strike="noStrike">
              <a:solidFill>
                <a:srgbClr val="000000"/>
              </a:solidFill>
              <a:latin typeface="Calibri"/>
              <a:ea typeface="Calibri"/>
              <a:cs typeface="Calibri"/>
              <a:sym typeface="Calibri"/>
            </a:endParaRPr>
          </a:p>
        </p:txBody>
      </p:sp>
      <p:sp>
        <p:nvSpPr>
          <p:cNvPr id="366" name="Google Shape;366;p50"/>
          <p:cNvSpPr/>
          <p:nvPr/>
        </p:nvSpPr>
        <p:spPr>
          <a:xfrm>
            <a:off x="6845707" y="36881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100"/>
              <a:buFont typeface="Arial"/>
              <a:buNone/>
            </a:pPr>
            <a:r>
              <a:rPr b="1" i="0" lang="en-GB" sz="1100" u="none" cap="none" strike="noStrike">
                <a:solidFill>
                  <a:srgbClr val="000000"/>
                </a:solidFill>
                <a:latin typeface="Calibri"/>
                <a:ea typeface="Calibri"/>
                <a:cs typeface="Calibri"/>
                <a:sym typeface="Calibri"/>
              </a:rPr>
              <a:t>Right to consultation &amp; free, informed consent </a:t>
            </a:r>
            <a:endParaRPr b="1" i="0" sz="1300" u="none" cap="none" strike="noStrike">
              <a:solidFill>
                <a:srgbClr val="000000"/>
              </a:solidFill>
              <a:latin typeface="Arial"/>
              <a:ea typeface="Arial"/>
              <a:cs typeface="Arial"/>
              <a:sym typeface="Arial"/>
            </a:endParaRPr>
          </a:p>
        </p:txBody>
      </p:sp>
      <p:sp>
        <p:nvSpPr>
          <p:cNvPr id="367" name="Google Shape;367;p50"/>
          <p:cNvSpPr/>
          <p:nvPr/>
        </p:nvSpPr>
        <p:spPr>
          <a:xfrm>
            <a:off x="7982468" y="36881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 </a:t>
            </a:r>
            <a:r>
              <a:rPr b="1" i="0" lang="en-GB" sz="1200" u="none" cap="none" strike="noStrike">
                <a:solidFill>
                  <a:srgbClr val="000000"/>
                </a:solidFill>
                <a:latin typeface="Calibri"/>
                <a:ea typeface="Calibri"/>
                <a:cs typeface="Calibri"/>
                <a:sym typeface="Calibri"/>
              </a:rPr>
              <a:t>Right to </a:t>
            </a:r>
            <a:r>
              <a:rPr b="1" i="0" lang="en-GB" sz="1200" u="none" cap="none" strike="noStrike">
                <a:solidFill>
                  <a:srgbClr val="000000"/>
                </a:solidFill>
                <a:latin typeface="Calibri"/>
                <a:ea typeface="Calibri"/>
                <a:cs typeface="Calibri"/>
                <a:sym typeface="Calibri"/>
              </a:rPr>
              <a:t>defend h</a:t>
            </a:r>
            <a:r>
              <a:rPr b="1" i="0" lang="en-GB" sz="1200" u="none" cap="none" strike="noStrike">
                <a:solidFill>
                  <a:srgbClr val="000000"/>
                </a:solidFill>
                <a:latin typeface="Calibri"/>
                <a:ea typeface="Calibri"/>
                <a:cs typeface="Calibri"/>
                <a:sym typeface="Calibri"/>
              </a:rPr>
              <a:t>uman rights</a:t>
            </a:r>
            <a:endParaRPr b="1" i="0" sz="12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1"/>
          <p:cNvSpPr txBox="1"/>
          <p:nvPr>
            <p:ph type="title"/>
          </p:nvPr>
        </p:nvSpPr>
        <p:spPr>
          <a:xfrm>
            <a:off x="629841" y="339189"/>
            <a:ext cx="3097500" cy="474300"/>
          </a:xfrm>
          <a:prstGeom prst="rect">
            <a:avLst/>
          </a:prstGeom>
          <a:noFill/>
          <a:ln>
            <a:noFill/>
          </a:ln>
        </p:spPr>
        <p:txBody>
          <a:bodyPr anchorCtr="0" anchor="t" bIns="0" lIns="68575" spcFirstLastPara="1" rIns="68575" wrap="square" tIns="0">
            <a:noAutofit/>
          </a:bodyPr>
          <a:lstStyle/>
          <a:p>
            <a:pPr indent="0" lvl="0" marL="0" rtl="0" algn="l">
              <a:lnSpc>
                <a:spcPct val="90000"/>
              </a:lnSpc>
              <a:spcBef>
                <a:spcPts val="0"/>
              </a:spcBef>
              <a:spcAft>
                <a:spcPts val="0"/>
              </a:spcAft>
              <a:buClr>
                <a:srgbClr val="000000"/>
              </a:buClr>
              <a:buSzPts val="2800"/>
              <a:buFont typeface="Oswald"/>
              <a:buNone/>
            </a:pPr>
            <a:r>
              <a:rPr lang="en-GB" sz="1800"/>
              <a:t>WHICH HUMAN RIGHTS </a:t>
            </a:r>
            <a:endParaRPr sz="1800"/>
          </a:p>
          <a:p>
            <a:pPr indent="0" lvl="0" marL="0" rtl="0" algn="l">
              <a:lnSpc>
                <a:spcPct val="90000"/>
              </a:lnSpc>
              <a:spcBef>
                <a:spcPts val="0"/>
              </a:spcBef>
              <a:spcAft>
                <a:spcPts val="0"/>
              </a:spcAft>
              <a:buClr>
                <a:srgbClr val="000000"/>
              </a:buClr>
              <a:buSzPts val="2800"/>
              <a:buFont typeface="Oswald"/>
              <a:buNone/>
            </a:pPr>
            <a:r>
              <a:rPr lang="en-GB" sz="1800"/>
              <a:t>ARE AT STAKE?	</a:t>
            </a:r>
            <a:endParaRPr sz="1800"/>
          </a:p>
          <a:p>
            <a:pPr indent="0" lvl="0" marL="0" rtl="0" algn="l">
              <a:lnSpc>
                <a:spcPct val="90000"/>
              </a:lnSpc>
              <a:spcBef>
                <a:spcPts val="0"/>
              </a:spcBef>
              <a:spcAft>
                <a:spcPts val="0"/>
              </a:spcAft>
              <a:buClr>
                <a:srgbClr val="000000"/>
              </a:buClr>
              <a:buSzPts val="1500"/>
              <a:buFont typeface="Oswald"/>
              <a:buNone/>
            </a:pPr>
            <a:r>
              <a:t/>
            </a:r>
            <a:endParaRPr sz="1100"/>
          </a:p>
        </p:txBody>
      </p:sp>
      <p:sp>
        <p:nvSpPr>
          <p:cNvPr id="373" name="Google Shape;373;p51"/>
          <p:cNvSpPr txBox="1"/>
          <p:nvPr/>
        </p:nvSpPr>
        <p:spPr>
          <a:xfrm>
            <a:off x="8062332" y="4897511"/>
            <a:ext cx="453000" cy="104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0000"/>
                </a:solidFill>
                <a:latin typeface="Oswald"/>
                <a:ea typeface="Oswald"/>
                <a:cs typeface="Oswald"/>
                <a:sym typeface="Oswald"/>
              </a:rPr>
              <a:t>‹#›</a:t>
            </a:fld>
            <a:endParaRPr b="1" i="0" sz="800" u="none" cap="none" strike="noStrike">
              <a:solidFill>
                <a:srgbClr val="000000"/>
              </a:solidFill>
              <a:latin typeface="Oswald"/>
              <a:ea typeface="Oswald"/>
              <a:cs typeface="Oswald"/>
              <a:sym typeface="Oswald"/>
            </a:endParaRPr>
          </a:p>
        </p:txBody>
      </p:sp>
      <p:sp>
        <p:nvSpPr>
          <p:cNvPr id="374" name="Google Shape;374;p51"/>
          <p:cNvSpPr txBox="1"/>
          <p:nvPr/>
        </p:nvSpPr>
        <p:spPr>
          <a:xfrm>
            <a:off x="629850" y="926450"/>
            <a:ext cx="3636000" cy="1149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900"/>
              <a:buFont typeface="Arial"/>
              <a:buNone/>
            </a:pPr>
            <a:r>
              <a:rPr b="0" i="0" lang="en-GB" sz="1900" u="none" cap="none" strike="noStrike">
                <a:solidFill>
                  <a:srgbClr val="000000"/>
                </a:solidFill>
                <a:latin typeface="Oswald"/>
                <a:ea typeface="Oswald"/>
                <a:cs typeface="Oswald"/>
                <a:sym typeface="Oswald"/>
              </a:rPr>
              <a:t>The rights that Bernardo is defending for his community </a:t>
            </a:r>
            <a:endParaRPr b="0" i="0" sz="1900" u="none" cap="none" strike="noStrike">
              <a:solidFill>
                <a:srgbClr val="000000"/>
              </a:solidFill>
              <a:latin typeface="Oswald"/>
              <a:ea typeface="Oswald"/>
              <a:cs typeface="Oswald"/>
              <a:sym typeface="Oswald"/>
            </a:endParaRPr>
          </a:p>
          <a:p>
            <a:pPr indent="0" lvl="0" marL="457200" marR="0" rtl="0" algn="l">
              <a:lnSpc>
                <a:spcPct val="107916"/>
              </a:lnSpc>
              <a:spcBef>
                <a:spcPts val="0"/>
              </a:spcBef>
              <a:spcAft>
                <a:spcPts val="0"/>
              </a:spcAft>
              <a:buClr>
                <a:srgbClr val="000000"/>
              </a:buClr>
              <a:buSzPts val="1900"/>
              <a:buFont typeface="Arial"/>
              <a:buNone/>
            </a:pPr>
            <a:r>
              <a:t/>
            </a:r>
            <a:endParaRPr b="0" i="0" sz="1900" u="none" cap="none" strike="noStrike">
              <a:solidFill>
                <a:srgbClr val="000000"/>
              </a:solidFill>
              <a:latin typeface="Oswald"/>
              <a:ea typeface="Oswald"/>
              <a:cs typeface="Oswald"/>
              <a:sym typeface="Oswald"/>
            </a:endParaRPr>
          </a:p>
        </p:txBody>
      </p:sp>
      <p:sp>
        <p:nvSpPr>
          <p:cNvPr id="375" name="Google Shape;375;p51"/>
          <p:cNvSpPr txBox="1"/>
          <p:nvPr/>
        </p:nvSpPr>
        <p:spPr>
          <a:xfrm>
            <a:off x="4423675" y="926450"/>
            <a:ext cx="3531000" cy="813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900"/>
              <a:buFont typeface="Arial"/>
              <a:buNone/>
            </a:pPr>
            <a:r>
              <a:rPr b="0" i="0" lang="en-GB" sz="1900" u="none" cap="none" strike="noStrike">
                <a:solidFill>
                  <a:srgbClr val="000000"/>
                </a:solidFill>
                <a:latin typeface="Oswald"/>
                <a:ea typeface="Oswald"/>
                <a:cs typeface="Oswald"/>
                <a:sym typeface="Oswald"/>
              </a:rPr>
              <a:t>Bernardo’s rights that have been violated by the authorities </a:t>
            </a:r>
            <a:endParaRPr b="0" i="0" sz="1900" u="none" cap="none" strike="noStrike">
              <a:solidFill>
                <a:srgbClr val="000000"/>
              </a:solidFill>
              <a:latin typeface="Arial"/>
              <a:ea typeface="Arial"/>
              <a:cs typeface="Arial"/>
              <a:sym typeface="Arial"/>
            </a:endParaRPr>
          </a:p>
        </p:txBody>
      </p:sp>
      <p:cxnSp>
        <p:nvCxnSpPr>
          <p:cNvPr id="376" name="Google Shape;376;p51"/>
          <p:cNvCxnSpPr/>
          <p:nvPr/>
        </p:nvCxnSpPr>
        <p:spPr>
          <a:xfrm>
            <a:off x="4394096" y="926450"/>
            <a:ext cx="69900" cy="3816900"/>
          </a:xfrm>
          <a:prstGeom prst="straightConnector1">
            <a:avLst/>
          </a:prstGeom>
          <a:noFill/>
          <a:ln cap="flat" cmpd="sng" w="9525">
            <a:solidFill>
              <a:schemeClr val="dk2"/>
            </a:solidFill>
            <a:prstDash val="solid"/>
            <a:round/>
            <a:headEnd len="sm" w="sm" type="none"/>
            <a:tailEnd len="sm" w="sm" type="none"/>
          </a:ln>
        </p:spPr>
      </p:cxnSp>
      <p:sp>
        <p:nvSpPr>
          <p:cNvPr id="377" name="Google Shape;377;p51"/>
          <p:cNvSpPr/>
          <p:nvPr/>
        </p:nvSpPr>
        <p:spPr>
          <a:xfrm>
            <a:off x="3226182" y="32733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a healthy environment</a:t>
            </a:r>
            <a:endParaRPr b="1" i="0" sz="1400" u="none" cap="none" strike="noStrike">
              <a:solidFill>
                <a:srgbClr val="000000"/>
              </a:solidFill>
              <a:latin typeface="Arial"/>
              <a:ea typeface="Arial"/>
              <a:cs typeface="Arial"/>
              <a:sym typeface="Arial"/>
            </a:endParaRPr>
          </a:p>
        </p:txBody>
      </p:sp>
      <p:sp>
        <p:nvSpPr>
          <p:cNvPr id="378" name="Google Shape;378;p51"/>
          <p:cNvSpPr/>
          <p:nvPr/>
        </p:nvSpPr>
        <p:spPr>
          <a:xfrm>
            <a:off x="1952550" y="32945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water</a:t>
            </a:r>
            <a:endParaRPr b="1" i="0" sz="1400" u="none" cap="none" strike="noStrike">
              <a:solidFill>
                <a:srgbClr val="000000"/>
              </a:solidFill>
              <a:latin typeface="Arial"/>
              <a:ea typeface="Arial"/>
              <a:cs typeface="Arial"/>
              <a:sym typeface="Arial"/>
            </a:endParaRPr>
          </a:p>
        </p:txBody>
      </p:sp>
      <p:sp>
        <p:nvSpPr>
          <p:cNvPr id="379" name="Google Shape;379;p51"/>
          <p:cNvSpPr txBox="1"/>
          <p:nvPr/>
        </p:nvSpPr>
        <p:spPr>
          <a:xfrm>
            <a:off x="4857825" y="1740050"/>
            <a:ext cx="30000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7916"/>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51"/>
          <p:cNvSpPr/>
          <p:nvPr/>
        </p:nvSpPr>
        <p:spPr>
          <a:xfrm>
            <a:off x="7293125" y="32733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freedom of expression</a:t>
            </a:r>
            <a:endParaRPr b="1" i="0" sz="1400" u="none" cap="none" strike="noStrike">
              <a:solidFill>
                <a:srgbClr val="000000"/>
              </a:solidFill>
              <a:latin typeface="Arial"/>
              <a:ea typeface="Arial"/>
              <a:cs typeface="Arial"/>
              <a:sym typeface="Arial"/>
            </a:endParaRPr>
          </a:p>
        </p:txBody>
      </p:sp>
      <p:sp>
        <p:nvSpPr>
          <p:cNvPr id="381" name="Google Shape;381;p51"/>
          <p:cNvSpPr/>
          <p:nvPr/>
        </p:nvSpPr>
        <p:spPr>
          <a:xfrm>
            <a:off x="625475" y="32945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an adequate standard of living</a:t>
            </a:r>
            <a:endParaRPr b="1" i="0" sz="1200" u="none" cap="none" strike="noStrike">
              <a:solidFill>
                <a:srgbClr val="000000"/>
              </a:solidFill>
              <a:latin typeface="Calibri"/>
              <a:ea typeface="Calibri"/>
              <a:cs typeface="Calibri"/>
              <a:sym typeface="Calibri"/>
            </a:endParaRPr>
          </a:p>
        </p:txBody>
      </p:sp>
      <p:sp>
        <p:nvSpPr>
          <p:cNvPr id="382" name="Google Shape;382;p51"/>
          <p:cNvSpPr/>
          <p:nvPr/>
        </p:nvSpPr>
        <p:spPr>
          <a:xfrm>
            <a:off x="2725375" y="19854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food</a:t>
            </a:r>
            <a:endParaRPr b="1" i="0" sz="1400" u="none" cap="none" strike="noStrike">
              <a:solidFill>
                <a:srgbClr val="000000"/>
              </a:solidFill>
              <a:latin typeface="Arial"/>
              <a:ea typeface="Arial"/>
              <a:cs typeface="Arial"/>
              <a:sym typeface="Arial"/>
            </a:endParaRPr>
          </a:p>
        </p:txBody>
      </p:sp>
      <p:sp>
        <p:nvSpPr>
          <p:cNvPr id="383" name="Google Shape;383;p51"/>
          <p:cNvSpPr/>
          <p:nvPr/>
        </p:nvSpPr>
        <p:spPr>
          <a:xfrm>
            <a:off x="5967975" y="32733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free from arbitrary detention</a:t>
            </a:r>
            <a:endParaRPr b="1" i="0" sz="1200" u="none" cap="none" strike="noStrike">
              <a:solidFill>
                <a:srgbClr val="000000"/>
              </a:solidFill>
              <a:latin typeface="Calibri"/>
              <a:ea typeface="Calibri"/>
              <a:cs typeface="Calibri"/>
              <a:sym typeface="Calibri"/>
            </a:endParaRPr>
          </a:p>
        </p:txBody>
      </p:sp>
      <p:sp>
        <p:nvSpPr>
          <p:cNvPr id="384" name="Google Shape;384;p51"/>
          <p:cNvSpPr/>
          <p:nvPr/>
        </p:nvSpPr>
        <p:spPr>
          <a:xfrm>
            <a:off x="1179732" y="19854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100"/>
              <a:buFont typeface="Arial"/>
              <a:buNone/>
            </a:pPr>
            <a:r>
              <a:rPr b="1" i="0" lang="en-GB" sz="1100" u="none" cap="none" strike="noStrike">
                <a:solidFill>
                  <a:srgbClr val="000000"/>
                </a:solidFill>
                <a:latin typeface="Calibri"/>
                <a:ea typeface="Calibri"/>
                <a:cs typeface="Calibri"/>
                <a:sym typeface="Calibri"/>
              </a:rPr>
              <a:t>Right to consultation &amp; free, informed consent </a:t>
            </a:r>
            <a:endParaRPr b="1" i="0" sz="1300" u="none" cap="none" strike="noStrike">
              <a:solidFill>
                <a:srgbClr val="000000"/>
              </a:solidFill>
              <a:latin typeface="Arial"/>
              <a:ea typeface="Arial"/>
              <a:cs typeface="Arial"/>
              <a:sym typeface="Arial"/>
            </a:endParaRPr>
          </a:p>
        </p:txBody>
      </p:sp>
      <p:sp>
        <p:nvSpPr>
          <p:cNvPr id="385" name="Google Shape;385;p51"/>
          <p:cNvSpPr/>
          <p:nvPr/>
        </p:nvSpPr>
        <p:spPr>
          <a:xfrm>
            <a:off x="4571993" y="32733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defend human rights</a:t>
            </a:r>
            <a:endParaRPr b="1" i="0" sz="1200" u="none" cap="none" strike="noStrike">
              <a:solidFill>
                <a:srgbClr val="000000"/>
              </a:solidFill>
              <a:latin typeface="Calibri"/>
              <a:ea typeface="Calibri"/>
              <a:cs typeface="Calibri"/>
              <a:sym typeface="Calibri"/>
            </a:endParaRPr>
          </a:p>
        </p:txBody>
      </p:sp>
      <p:sp>
        <p:nvSpPr>
          <p:cNvPr id="386" name="Google Shape;386;p51"/>
          <p:cNvSpPr/>
          <p:nvPr/>
        </p:nvSpPr>
        <p:spPr>
          <a:xfrm>
            <a:off x="6714832" y="19920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a fair trial </a:t>
            </a:r>
            <a:endParaRPr b="1" i="0" sz="1400" u="none" cap="none" strike="noStrike">
              <a:solidFill>
                <a:srgbClr val="000000"/>
              </a:solidFill>
              <a:latin typeface="Arial"/>
              <a:ea typeface="Arial"/>
              <a:cs typeface="Arial"/>
              <a:sym typeface="Arial"/>
            </a:endParaRPr>
          </a:p>
        </p:txBody>
      </p:sp>
      <p:sp>
        <p:nvSpPr>
          <p:cNvPr id="387" name="Google Shape;387;p51"/>
          <p:cNvSpPr/>
          <p:nvPr/>
        </p:nvSpPr>
        <p:spPr>
          <a:xfrm>
            <a:off x="5393932" y="1992043"/>
            <a:ext cx="1143000" cy="1029300"/>
          </a:xfrm>
          <a:prstGeom prst="foldedCorner">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7916"/>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Right to liberty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W4R Colours">
      <a:dk1>
        <a:srgbClr val="424242"/>
      </a:dk1>
      <a:lt1>
        <a:srgbClr val="FFFFFF"/>
      </a:lt1>
      <a:dk2>
        <a:srgbClr val="666666"/>
      </a:dk2>
      <a:lt2>
        <a:srgbClr val="CCCCCC"/>
      </a:lt2>
      <a:accent1>
        <a:srgbClr val="FFFF00"/>
      </a:accent1>
      <a:accent2>
        <a:srgbClr val="F18E28"/>
      </a:accent2>
      <a:accent3>
        <a:srgbClr val="C7DAAD"/>
      </a:accent3>
      <a:accent4>
        <a:srgbClr val="BBD5EE"/>
      </a:accent4>
      <a:accent5>
        <a:srgbClr val="AA89BE"/>
      </a:accent5>
      <a:accent6>
        <a:srgbClr val="EC6F6B"/>
      </a:accent6>
      <a:hlink>
        <a:srgbClr val="2950A1"/>
      </a:hlink>
      <a:folHlink>
        <a:srgbClr val="704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W4R Colours">
      <a:dk1>
        <a:srgbClr val="424242"/>
      </a:dk1>
      <a:lt1>
        <a:srgbClr val="FFFFFF"/>
      </a:lt1>
      <a:dk2>
        <a:srgbClr val="666666"/>
      </a:dk2>
      <a:lt2>
        <a:srgbClr val="CCCCCC"/>
      </a:lt2>
      <a:accent1>
        <a:srgbClr val="FFFF00"/>
      </a:accent1>
      <a:accent2>
        <a:srgbClr val="F18E28"/>
      </a:accent2>
      <a:accent3>
        <a:srgbClr val="C7DAAD"/>
      </a:accent3>
      <a:accent4>
        <a:srgbClr val="BBD5EE"/>
      </a:accent4>
      <a:accent5>
        <a:srgbClr val="AA89BE"/>
      </a:accent5>
      <a:accent6>
        <a:srgbClr val="EC6F6B"/>
      </a:accent6>
      <a:hlink>
        <a:srgbClr val="2950A1"/>
      </a:hlink>
      <a:folHlink>
        <a:srgbClr val="704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