
<file path=[Content_Types].xml><?xml version="1.0" encoding="utf-8"?>
<Types xmlns="http://schemas.openxmlformats.org/package/2006/content-types">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9.xml"/>
  <Override ContentType="application/vnd.openxmlformats-officedocument.presentationml.notesSlide+xml" PartName="/ppt/notesSlides/notesSlide16.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24.xml"/>
  <Override ContentType="application/vnd.openxmlformats-officedocument.presentationml.slideLayout+xml" PartName="/ppt/slideLayouts/slideLayout37.xml"/>
  <Override ContentType="application/vnd.openxmlformats-officedocument.presentationml.slideLayout+xml" PartName="/ppt/slideLayouts/slideLayout11.xml"/>
  <Override ContentType="application/vnd.openxmlformats-officedocument.presentationml.slideLayout+xml" PartName="/ppt/slideLayouts/slideLayout29.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20.xml"/>
  <Override ContentType="application/vnd.openxmlformats-officedocument.presentationml.slideLayout+xml" PartName="/ppt/slideLayouts/slideLayout33.xml"/>
  <Override ContentType="application/vnd.openxmlformats-officedocument.presentationml.slideLayout+xml" PartName="/ppt/slideLayouts/slideLayout25.xml"/>
  <Override ContentType="application/vnd.openxmlformats-officedocument.presentationml.slideLayout+xml" PartName="/ppt/slideLayouts/slideLayout17.xml"/>
  <Override ContentType="application/vnd.openxmlformats-officedocument.presentationml.slideLayout+xml" PartName="/ppt/slideLayouts/slideLayout38.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34.xml"/>
  <Override ContentType="application/vnd.openxmlformats-officedocument.presentationml.slideLayout+xml" PartName="/ppt/slideLayouts/slideLayout6.xml"/>
  <Override ContentType="application/vnd.openxmlformats-officedocument.presentationml.slideLayout+xml" PartName="/ppt/slideLayouts/slideLayout21.xml"/>
  <Override ContentType="application/vnd.openxmlformats-officedocument.presentationml.slideLayout+xml" PartName="/ppt/slideLayouts/slideLayout30.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26.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22.xml"/>
  <Override ContentType="application/vnd.openxmlformats-officedocument.presentationml.slideLayout+xml" PartName="/ppt/slideLayouts/slideLayout39.xml"/>
  <Override ContentType="application/vnd.openxmlformats-officedocument.presentationml.slideLayout+xml" PartName="/ppt/slideLayouts/slideLayout35.xml"/>
  <Override ContentType="application/vnd.openxmlformats-officedocument.presentationml.slideLayout+xml" PartName="/ppt/slideLayouts/slideLayout9.xml"/>
  <Override ContentType="application/vnd.openxmlformats-officedocument.presentationml.slideLayout+xml" PartName="/ppt/slideLayouts/slideLayout31.xml"/>
  <Override ContentType="application/vnd.openxmlformats-officedocument.presentationml.slideLayout+xml" PartName="/ppt/slideLayouts/slideLayout19.xml"/>
  <Override ContentType="application/vnd.openxmlformats-officedocument.presentationml.slideLayout+xml" PartName="/ppt/slideLayouts/slideLayout36.xml"/>
  <Override ContentType="application/vnd.openxmlformats-officedocument.presentationml.slideLayout+xml" PartName="/ppt/slideLayouts/slideLayout4.xml"/>
  <Override ContentType="application/vnd.openxmlformats-officedocument.presentationml.slideLayout+xml" PartName="/ppt/slideLayouts/slideLayout14.xml"/>
  <Override ContentType="application/vnd.openxmlformats-officedocument.presentationml.slideLayout+xml" PartName="/ppt/slideLayouts/slideLayout28.xml"/>
  <Override ContentType="application/vnd.openxmlformats-officedocument.presentationml.slideLayout+xml" PartName="/ppt/slideLayouts/slideLayout27.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23.xml"/>
  <Override ContentType="application/vnd.openxmlformats-officedocument.presentationml.slideLayout+xml" PartName="/ppt/slideLayouts/slideLayout8.xml"/>
  <Override ContentType="application/vnd.openxmlformats-officedocument.presentationml.slideLayout+xml" PartName="/ppt/slideLayouts/slideLayout32.xml"/>
  <Override ContentType="application/vnd.openxmlformats-officedocument.presentationml.slideMaster+xml" PartName="/ppt/slideMasters/slideMaster3.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0.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Override ContentType="application/vnd.openxmlformats-officedocument.theme+xml" PartName="/ppt/theme/theme4.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87" r:id="rId4"/>
    <p:sldMasterId id="2147483688" r:id="rId5"/>
    <p:sldMasterId id="2147483689" r:id="rId6"/>
  </p:sldMasterIdLst>
  <p:notesMasterIdLst>
    <p:notesMasterId r:id="rId7"/>
  </p:notesMasterIdLst>
  <p:sldIdLst>
    <p:sldId id="256" r:id="rId8"/>
    <p:sldId id="257" r:id="rId9"/>
    <p:sldId id="258" r:id="rId10"/>
    <p:sldId id="259" r:id="rId11"/>
    <p:sldId id="260" r:id="rId12"/>
    <p:sldId id="261" r:id="rId13"/>
    <p:sldId id="262" r:id="rId14"/>
    <p:sldId id="263" r:id="rId15"/>
    <p:sldId id="264" r:id="rId16"/>
    <p:sldId id="265" r:id="rId17"/>
    <p:sldId id="266" r:id="rId18"/>
    <p:sldId id="267" r:id="rId19"/>
    <p:sldId id="268" r:id="rId20"/>
    <p:sldId id="269" r:id="rId21"/>
    <p:sldId id="270" r:id="rId22"/>
    <p:sldId id="271" r:id="rId23"/>
    <p:sldId id="272" r:id="rId24"/>
    <p:sldId id="273" r:id="rId25"/>
    <p:sldId id="274" r:id="rId26"/>
    <p:sldId id="275" r:id="rId27"/>
  </p:sldIdLst>
  <p:sldSz cy="5143500" cx="9144000"/>
  <p:notesSz cx="6858000" cy="9144000"/>
  <p:embeddedFontLst>
    <p:embeddedFont>
      <p:font typeface="Oswald"/>
      <p:regular r:id="rId28"/>
      <p:bold r:id="rId29"/>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701">
          <p15:clr>
            <a:srgbClr val="A4A3A4"/>
          </p15:clr>
        </p15:guide>
        <p15:guide id="2" pos="2880">
          <p15:clr>
            <a:srgbClr val="000000"/>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701"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slide" Target="slides/slide13.xml"/><Relationship Id="rId22" Type="http://schemas.openxmlformats.org/officeDocument/2006/relationships/slide" Target="slides/slide15.xml"/><Relationship Id="rId21" Type="http://schemas.openxmlformats.org/officeDocument/2006/relationships/slide" Target="slides/slide14.xml"/><Relationship Id="rId24" Type="http://schemas.openxmlformats.org/officeDocument/2006/relationships/slide" Target="slides/slide17.xml"/><Relationship Id="rId23" Type="http://schemas.openxmlformats.org/officeDocument/2006/relationships/slide" Target="slides/slide16.xml"/><Relationship Id="rId1" Type="http://schemas.openxmlformats.org/officeDocument/2006/relationships/theme" Target="theme/theme4.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2.xml"/><Relationship Id="rId26" Type="http://schemas.openxmlformats.org/officeDocument/2006/relationships/slide" Target="slides/slide19.xml"/><Relationship Id="rId25" Type="http://schemas.openxmlformats.org/officeDocument/2006/relationships/slide" Target="slides/slide18.xml"/><Relationship Id="rId28" Type="http://schemas.openxmlformats.org/officeDocument/2006/relationships/font" Target="fonts/Oswald-regular.fntdata"/><Relationship Id="rId27" Type="http://schemas.openxmlformats.org/officeDocument/2006/relationships/slide" Target="slides/slide20.xml"/><Relationship Id="rId5" Type="http://schemas.openxmlformats.org/officeDocument/2006/relationships/slideMaster" Target="slideMasters/slideMaster2.xml"/><Relationship Id="rId6" Type="http://schemas.openxmlformats.org/officeDocument/2006/relationships/slideMaster" Target="slideMasters/slideMaster3.xml"/><Relationship Id="rId29" Type="http://schemas.openxmlformats.org/officeDocument/2006/relationships/font" Target="fonts/Oswald-bold.fntdata"/><Relationship Id="rId7" Type="http://schemas.openxmlformats.org/officeDocument/2006/relationships/notesMaster" Target="notesMasters/notesMaster1.xml"/><Relationship Id="rId8" Type="http://schemas.openxmlformats.org/officeDocument/2006/relationships/slide" Target="slides/slide1.xml"/><Relationship Id="rId11" Type="http://schemas.openxmlformats.org/officeDocument/2006/relationships/slide" Target="slides/slide4.xml"/><Relationship Id="rId10" Type="http://schemas.openxmlformats.org/officeDocument/2006/relationships/slide" Target="slides/slide3.xml"/><Relationship Id="rId13" Type="http://schemas.openxmlformats.org/officeDocument/2006/relationships/slide" Target="slides/slide6.xml"/><Relationship Id="rId12" Type="http://schemas.openxmlformats.org/officeDocument/2006/relationships/slide" Target="slides/slide5.xml"/><Relationship Id="rId15" Type="http://schemas.openxmlformats.org/officeDocument/2006/relationships/slide" Target="slides/slide8.xml"/><Relationship Id="rId14" Type="http://schemas.openxmlformats.org/officeDocument/2006/relationships/slide" Target="slides/slide7.xml"/><Relationship Id="rId17" Type="http://schemas.openxmlformats.org/officeDocument/2006/relationships/slide" Target="slides/slide10.xml"/><Relationship Id="rId16" Type="http://schemas.openxmlformats.org/officeDocument/2006/relationships/slide" Target="slides/slide9.xml"/><Relationship Id="rId19" Type="http://schemas.openxmlformats.org/officeDocument/2006/relationships/slide" Target="slides/slide12.xml"/><Relationship Id="rId18" Type="http://schemas.openxmlformats.org/officeDocument/2006/relationships/slide" Target="slides/slide1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1pPr>
            <a:lvl2pPr indent="-298450" lvl="1" marL="914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2pPr>
            <a:lvl3pPr indent="-298450" lvl="2" marL="1371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3pPr>
            <a:lvl4pPr indent="-298450" lvl="3" marL="1828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4pPr>
            <a:lvl5pPr indent="-298450" lvl="4" marL="22860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5pPr>
            <a:lvl6pPr indent="-298450" lvl="5" marL="2743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6pPr>
            <a:lvl7pPr indent="-298450" lvl="6" marL="3200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7pPr>
            <a:lvl8pPr indent="-298450" lvl="7" marL="3657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8pPr>
            <a:lvl9pPr indent="-298450" lvl="8" marL="4114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www.unicef.org/media/60981/file/convention-rights-child-text-child-friendly-version.pdf" TargetMode="Externa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www.amnesty.org/w4r-videos" TargetMode="Externa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1" name="Shape 281"/>
        <p:cNvGrpSpPr/>
        <p:nvPr/>
      </p:nvGrpSpPr>
      <p:grpSpPr>
        <a:xfrm>
          <a:off x="0" y="0"/>
          <a:ext cx="0" cy="0"/>
          <a:chOff x="0" y="0"/>
          <a:chExt cx="0" cy="0"/>
        </a:xfrm>
      </p:grpSpPr>
      <p:sp>
        <p:nvSpPr>
          <p:cNvPr id="282" name="Google Shape;282;gf2473a3419_0_25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83" name="Google Shape;283;gf2473a3419_0_25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GB">
                <a:solidFill>
                  <a:schemeClr val="dk1"/>
                </a:solidFill>
              </a:rPr>
              <a:t>The powerpoint presentation needs be used together with the HRE activity of the same name (</a:t>
            </a:r>
            <a:r>
              <a:rPr lang="en-GB">
                <a:solidFill>
                  <a:srgbClr val="424242"/>
                </a:solidFill>
              </a:rPr>
              <a:t>Index # POL 32/4577/2021 available at amnesty.org</a:t>
            </a:r>
            <a:r>
              <a:rPr lang="en-GB">
                <a:solidFill>
                  <a:schemeClr val="dk1"/>
                </a:solidFill>
              </a:rPr>
              <a:t>)</a:t>
            </a:r>
            <a:endParaRPr>
              <a:solidFill>
                <a:schemeClr val="dk1"/>
              </a:solidFill>
            </a:endParaRPr>
          </a:p>
          <a:p>
            <a:pPr indent="0" lvl="0" marL="0" rtl="0" algn="l">
              <a:spcBef>
                <a:spcPts val="0"/>
              </a:spcBef>
              <a:spcAft>
                <a:spcPts val="0"/>
              </a:spcAft>
              <a:buClr>
                <a:schemeClr val="dk1"/>
              </a:buClr>
              <a:buSzPts val="1100"/>
              <a:buFont typeface="Arial"/>
              <a:buNone/>
            </a:pPr>
            <a:r>
              <a:t/>
            </a:r>
            <a:endParaRPr>
              <a:solidFill>
                <a:schemeClr val="dk1"/>
              </a:solidFill>
            </a:endParaRPr>
          </a:p>
          <a:p>
            <a:pPr indent="0" lvl="0" marL="0" rtl="0" algn="l">
              <a:spcBef>
                <a:spcPts val="0"/>
              </a:spcBef>
              <a:spcAft>
                <a:spcPts val="0"/>
              </a:spcAft>
              <a:buClr>
                <a:srgbClr val="424242"/>
              </a:buClr>
              <a:buSzPts val="1100"/>
              <a:buFont typeface="Arial"/>
              <a:buNone/>
            </a:pPr>
            <a:r>
              <a:rPr lang="en-GB">
                <a:solidFill>
                  <a:schemeClr val="dk1"/>
                </a:solidFill>
              </a:rPr>
              <a:t>Inform p</a:t>
            </a:r>
            <a:r>
              <a:rPr lang="en-GB" sz="1200">
                <a:solidFill>
                  <a:srgbClr val="424242"/>
                </a:solidFill>
                <a:latin typeface="Calibri"/>
                <a:ea typeface="Calibri"/>
                <a:cs typeface="Calibri"/>
                <a:sym typeface="Calibri"/>
              </a:rPr>
              <a:t>articipants that </a:t>
            </a:r>
            <a:r>
              <a:rPr lang="en-GB">
                <a:solidFill>
                  <a:schemeClr val="dk1"/>
                </a:solidFill>
              </a:rPr>
              <a:t>this activity will examines the right to a fair trial using real cases of violations of this right. In the second part of the activity, participants can write a letter to protest on behalf of Mikita Zalatarou and show solidarity with him.</a:t>
            </a:r>
            <a:endParaRPr>
              <a:solidFill>
                <a:schemeClr val="dk1"/>
              </a:solidFill>
            </a:endParaRPr>
          </a:p>
          <a:p>
            <a:pPr indent="0" lvl="0" marL="0" rtl="0" algn="l">
              <a:spcBef>
                <a:spcPts val="0"/>
              </a:spcBef>
              <a:spcAft>
                <a:spcPts val="0"/>
              </a:spcAft>
              <a:buClr>
                <a:srgbClr val="424242"/>
              </a:buClr>
              <a:buSzPts val="1100"/>
              <a:buFont typeface="Arial"/>
              <a:buNone/>
            </a:pPr>
            <a:r>
              <a:t/>
            </a:r>
            <a:endParaRPr>
              <a:solidFill>
                <a:schemeClr val="dk1"/>
              </a:solidFill>
            </a:endParaRPr>
          </a:p>
          <a:p>
            <a:pPr indent="0" lvl="0" marL="0" rtl="0" algn="l">
              <a:spcBef>
                <a:spcPts val="0"/>
              </a:spcBef>
              <a:spcAft>
                <a:spcPts val="0"/>
              </a:spcAft>
              <a:buClr>
                <a:srgbClr val="424242"/>
              </a:buClr>
              <a:buSzPts val="1100"/>
              <a:buFont typeface="Arial"/>
              <a:buNone/>
            </a:pPr>
            <a:r>
              <a:rPr lang="en-GB" sz="1200">
                <a:solidFill>
                  <a:srgbClr val="424242"/>
                </a:solidFill>
                <a:latin typeface="Calibri"/>
                <a:ea typeface="Calibri"/>
                <a:cs typeface="Calibri"/>
                <a:sym typeface="Calibri"/>
              </a:rPr>
              <a:t>This story talks about the difficult situations faced by a real child in Belarus. It may affect participants in different ways. You can check in with participants at different points  to see how they are feeling.</a:t>
            </a:r>
            <a:endParaRPr>
              <a:solidFill>
                <a:schemeClr val="dk1"/>
              </a:solidFill>
            </a:endParaRPr>
          </a:p>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69" name="Shape 469"/>
        <p:cNvGrpSpPr/>
        <p:nvPr/>
      </p:nvGrpSpPr>
      <p:grpSpPr>
        <a:xfrm>
          <a:off x="0" y="0"/>
          <a:ext cx="0" cy="0"/>
          <a:chOff x="0" y="0"/>
          <a:chExt cx="0" cy="0"/>
        </a:xfrm>
      </p:grpSpPr>
      <p:sp>
        <p:nvSpPr>
          <p:cNvPr id="470" name="Google Shape;470;gef55ac2fe1_0_16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GB" sz="1200">
                <a:solidFill>
                  <a:schemeClr val="dk1"/>
                </a:solidFill>
                <a:latin typeface="Calibri"/>
                <a:ea typeface="Calibri"/>
                <a:cs typeface="Calibri"/>
                <a:sym typeface="Calibri"/>
              </a:rPr>
              <a:t>On this slide and the next participants can identify which rights were </a:t>
            </a:r>
            <a:r>
              <a:rPr lang="en-GB" sz="1200">
                <a:solidFill>
                  <a:schemeClr val="dk1"/>
                </a:solidFill>
                <a:latin typeface="Calibri"/>
                <a:ea typeface="Calibri"/>
                <a:cs typeface="Calibri"/>
                <a:sym typeface="Calibri"/>
              </a:rPr>
              <a:t>violated</a:t>
            </a:r>
            <a:r>
              <a:rPr lang="en-GB" sz="1200">
                <a:solidFill>
                  <a:schemeClr val="dk1"/>
                </a:solidFill>
                <a:latin typeface="Calibri"/>
                <a:ea typeface="Calibri"/>
                <a:cs typeface="Calibri"/>
                <a:sym typeface="Calibri"/>
              </a:rPr>
              <a:t> during the trial proceedings. Participants can drag the stars to the rights. Alternatively  you could read out each right and get voters to raise their hand if they think it was violated.</a:t>
            </a:r>
            <a:endParaRPr sz="1200">
              <a:solidFill>
                <a:schemeClr val="dk1"/>
              </a:solidFill>
              <a:latin typeface="Calibri"/>
              <a:ea typeface="Calibri"/>
              <a:cs typeface="Calibri"/>
              <a:sym typeface="Calibri"/>
            </a:endParaRPr>
          </a:p>
          <a:p>
            <a:pPr indent="0" lvl="0" marL="0" rtl="0" algn="l">
              <a:lnSpc>
                <a:spcPct val="115000"/>
              </a:lnSpc>
              <a:spcBef>
                <a:spcPts val="0"/>
              </a:spcBef>
              <a:spcAft>
                <a:spcPts val="0"/>
              </a:spcAft>
              <a:buSzPts val="1100"/>
              <a:buNone/>
            </a:pPr>
            <a:r>
              <a:t/>
            </a:r>
            <a:endParaRPr/>
          </a:p>
        </p:txBody>
      </p:sp>
      <p:sp>
        <p:nvSpPr>
          <p:cNvPr id="471" name="Google Shape;471;gef55ac2fe1_0_168: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90" name="Shape 490"/>
        <p:cNvGrpSpPr/>
        <p:nvPr/>
      </p:nvGrpSpPr>
      <p:grpSpPr>
        <a:xfrm>
          <a:off x="0" y="0"/>
          <a:ext cx="0" cy="0"/>
          <a:chOff x="0" y="0"/>
          <a:chExt cx="0" cy="0"/>
        </a:xfrm>
      </p:grpSpPr>
      <p:sp>
        <p:nvSpPr>
          <p:cNvPr id="491" name="Google Shape;491;ged0709b3a3_0_2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GB" sz="1200">
                <a:solidFill>
                  <a:schemeClr val="dk1"/>
                </a:solidFill>
                <a:latin typeface="Calibri"/>
                <a:ea typeface="Calibri"/>
                <a:cs typeface="Calibri"/>
                <a:sym typeface="Calibri"/>
              </a:rPr>
              <a:t>Participants can drag the stars to the rights. Alternatively  you could read out each right and get voters to raise their hand if they think it was violated.</a:t>
            </a:r>
            <a:endParaRPr sz="1200">
              <a:solidFill>
                <a:schemeClr val="dk1"/>
              </a:solidFill>
              <a:latin typeface="Calibri"/>
              <a:ea typeface="Calibri"/>
              <a:cs typeface="Calibri"/>
              <a:sym typeface="Calibri"/>
            </a:endParaRPr>
          </a:p>
          <a:p>
            <a:pPr indent="0" lvl="0" marL="0" rtl="0" algn="l">
              <a:lnSpc>
                <a:spcPct val="115000"/>
              </a:lnSpc>
              <a:spcBef>
                <a:spcPts val="0"/>
              </a:spcBef>
              <a:spcAft>
                <a:spcPts val="0"/>
              </a:spcAft>
              <a:buSzPts val="1100"/>
              <a:buNone/>
            </a:pPr>
            <a:r>
              <a:t/>
            </a:r>
            <a:endParaRPr/>
          </a:p>
        </p:txBody>
      </p:sp>
      <p:sp>
        <p:nvSpPr>
          <p:cNvPr id="492" name="Google Shape;492;ged0709b3a3_0_26: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11" name="Shape 511"/>
        <p:cNvGrpSpPr/>
        <p:nvPr/>
      </p:nvGrpSpPr>
      <p:grpSpPr>
        <a:xfrm>
          <a:off x="0" y="0"/>
          <a:ext cx="0" cy="0"/>
          <a:chOff x="0" y="0"/>
          <a:chExt cx="0" cy="0"/>
        </a:xfrm>
      </p:grpSpPr>
      <p:sp>
        <p:nvSpPr>
          <p:cNvPr id="512" name="Google Shape;512;gef55ac2fe1_0_20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GB" sz="1200">
                <a:solidFill>
                  <a:schemeClr val="dk1"/>
                </a:solidFill>
                <a:latin typeface="Calibri"/>
                <a:ea typeface="Calibri"/>
                <a:cs typeface="Calibri"/>
                <a:sym typeface="Calibri"/>
              </a:rPr>
              <a:t>Discuss Mikita’s case and how it made participants feel.</a:t>
            </a:r>
            <a:endParaRPr sz="1200">
              <a:solidFill>
                <a:schemeClr val="dk1"/>
              </a:solidFill>
              <a:latin typeface="Calibri"/>
              <a:ea typeface="Calibri"/>
              <a:cs typeface="Calibri"/>
              <a:sym typeface="Calibri"/>
            </a:endParaRPr>
          </a:p>
          <a:p>
            <a:pPr indent="0" lvl="0" marL="0" rtl="0" algn="l">
              <a:lnSpc>
                <a:spcPct val="100000"/>
              </a:lnSpc>
              <a:spcBef>
                <a:spcPts val="0"/>
              </a:spcBef>
              <a:spcAft>
                <a:spcPts val="0"/>
              </a:spcAft>
              <a:buSzPts val="1100"/>
              <a:buNone/>
            </a:pPr>
            <a:r>
              <a:t/>
            </a:r>
            <a:endParaRPr sz="1200">
              <a:solidFill>
                <a:schemeClr val="dk1"/>
              </a:solidFill>
              <a:latin typeface="Calibri"/>
              <a:ea typeface="Calibri"/>
              <a:cs typeface="Calibri"/>
              <a:sym typeface="Calibri"/>
            </a:endParaRPr>
          </a:p>
          <a:p>
            <a:pPr indent="0" lvl="0" marL="0" rtl="0" algn="l">
              <a:lnSpc>
                <a:spcPct val="100000"/>
              </a:lnSpc>
              <a:spcBef>
                <a:spcPts val="0"/>
              </a:spcBef>
              <a:spcAft>
                <a:spcPts val="0"/>
              </a:spcAft>
              <a:buClr>
                <a:schemeClr val="dk1"/>
              </a:buClr>
              <a:buSzPts val="1100"/>
              <a:buFont typeface="Arial"/>
              <a:buNone/>
            </a:pPr>
            <a:r>
              <a:rPr lang="en-GB" sz="1200">
                <a:solidFill>
                  <a:schemeClr val="dk1"/>
                </a:solidFill>
                <a:latin typeface="Calibri"/>
                <a:ea typeface="Calibri"/>
                <a:cs typeface="Calibri"/>
                <a:sym typeface="Calibri"/>
              </a:rPr>
              <a:t>Conclude by explaining that all people who are accused of or sentenced for committing a crime must still have their human rights respected, including the right to a fair trial. In addition, children who are suspected of having committed a crime have specific rights as children and should be treated differently to adult suspects. These rights and protections are guaranteed under the UN Convention on the Rights of the Child.  </a:t>
            </a:r>
            <a:endParaRPr sz="1200">
              <a:solidFill>
                <a:schemeClr val="dk1"/>
              </a:solidFill>
              <a:latin typeface="Calibri"/>
              <a:ea typeface="Calibri"/>
              <a:cs typeface="Calibri"/>
              <a:sym typeface="Calibri"/>
            </a:endParaRPr>
          </a:p>
          <a:p>
            <a:pPr indent="0" lvl="0" marL="0" rtl="0" algn="l">
              <a:lnSpc>
                <a:spcPct val="100000"/>
              </a:lnSpc>
              <a:spcBef>
                <a:spcPts val="0"/>
              </a:spcBef>
              <a:spcAft>
                <a:spcPts val="0"/>
              </a:spcAft>
              <a:buSzPts val="1100"/>
              <a:buNone/>
            </a:pPr>
            <a:r>
              <a:t/>
            </a:r>
            <a:endParaRPr sz="1200">
              <a:solidFill>
                <a:schemeClr val="dk1"/>
              </a:solidFill>
              <a:latin typeface="Calibri"/>
              <a:ea typeface="Calibri"/>
              <a:cs typeface="Calibri"/>
              <a:sym typeface="Calibri"/>
            </a:endParaRPr>
          </a:p>
          <a:p>
            <a:pPr indent="0" lvl="0" marL="0" rtl="0" algn="l">
              <a:lnSpc>
                <a:spcPct val="100000"/>
              </a:lnSpc>
              <a:spcBef>
                <a:spcPts val="0"/>
              </a:spcBef>
              <a:spcAft>
                <a:spcPts val="0"/>
              </a:spcAft>
              <a:buSzPts val="1100"/>
              <a:buNone/>
            </a:pPr>
            <a:r>
              <a:rPr lang="en-GB" sz="1200">
                <a:solidFill>
                  <a:schemeClr val="dk1"/>
                </a:solidFill>
                <a:latin typeface="Calibri"/>
                <a:ea typeface="Calibri"/>
                <a:cs typeface="Calibri"/>
                <a:sym typeface="Calibri"/>
              </a:rPr>
              <a:t>If you have time, share and introduce the child-friendly version of the UN Convention on the Rights of the Child, available at: </a:t>
            </a:r>
            <a:endParaRPr sz="1200">
              <a:solidFill>
                <a:schemeClr val="dk1"/>
              </a:solidFill>
              <a:latin typeface="Calibri"/>
              <a:ea typeface="Calibri"/>
              <a:cs typeface="Calibri"/>
              <a:sym typeface="Calibri"/>
            </a:endParaRPr>
          </a:p>
          <a:p>
            <a:pPr indent="0" lvl="0" marL="0" rtl="0" algn="l">
              <a:lnSpc>
                <a:spcPct val="100000"/>
              </a:lnSpc>
              <a:spcBef>
                <a:spcPts val="0"/>
              </a:spcBef>
              <a:spcAft>
                <a:spcPts val="0"/>
              </a:spcAft>
              <a:buSzPts val="1100"/>
              <a:buNone/>
            </a:pPr>
            <a:r>
              <a:rPr lang="en-GB" sz="1200" u="sng">
                <a:solidFill>
                  <a:schemeClr val="hlink"/>
                </a:solidFill>
                <a:latin typeface="Calibri"/>
                <a:ea typeface="Calibri"/>
                <a:cs typeface="Calibri"/>
                <a:sym typeface="Calibri"/>
                <a:hlinkClick r:id="rId2"/>
              </a:rPr>
              <a:t>www.unicef.org/media/60981/file/convention-rights-child-text-child-friendly-version.pdf</a:t>
            </a:r>
            <a:r>
              <a:rPr lang="en-GB" sz="1200">
                <a:solidFill>
                  <a:schemeClr val="dk1"/>
                </a:solidFill>
                <a:latin typeface="Calibri"/>
                <a:ea typeface="Calibri"/>
                <a:cs typeface="Calibri"/>
                <a:sym typeface="Calibri"/>
              </a:rPr>
              <a:t>    </a:t>
            </a:r>
            <a:endParaRPr sz="1200">
              <a:solidFill>
                <a:schemeClr val="dk1"/>
              </a:solidFill>
              <a:latin typeface="Calibri"/>
              <a:ea typeface="Calibri"/>
              <a:cs typeface="Calibri"/>
              <a:sym typeface="Calibri"/>
            </a:endParaRPr>
          </a:p>
          <a:p>
            <a:pPr indent="0" lvl="0" marL="0" rtl="0" algn="l">
              <a:lnSpc>
                <a:spcPct val="100000"/>
              </a:lnSpc>
              <a:spcBef>
                <a:spcPts val="0"/>
              </a:spcBef>
              <a:spcAft>
                <a:spcPts val="0"/>
              </a:spcAft>
              <a:buClr>
                <a:schemeClr val="dk1"/>
              </a:buClr>
              <a:buSzPts val="1100"/>
              <a:buFont typeface="Arial"/>
              <a:buNone/>
            </a:pPr>
            <a:r>
              <a:t/>
            </a:r>
            <a:endParaRPr sz="1200">
              <a:solidFill>
                <a:schemeClr val="dk1"/>
              </a:solidFill>
              <a:latin typeface="Calibri"/>
              <a:ea typeface="Calibri"/>
              <a:cs typeface="Calibri"/>
              <a:sym typeface="Calibri"/>
            </a:endParaRPr>
          </a:p>
          <a:p>
            <a:pPr indent="0" lvl="0" marL="0" rtl="0" algn="l">
              <a:lnSpc>
                <a:spcPct val="100000"/>
              </a:lnSpc>
              <a:spcBef>
                <a:spcPts val="0"/>
              </a:spcBef>
              <a:spcAft>
                <a:spcPts val="0"/>
              </a:spcAft>
              <a:buSzPts val="1100"/>
              <a:buNone/>
            </a:pPr>
            <a:r>
              <a:t/>
            </a:r>
            <a:endParaRPr sz="1200">
              <a:solidFill>
                <a:schemeClr val="dk1"/>
              </a:solidFill>
              <a:latin typeface="Calibri"/>
              <a:ea typeface="Calibri"/>
              <a:cs typeface="Calibri"/>
              <a:sym typeface="Calibri"/>
            </a:endParaRPr>
          </a:p>
          <a:p>
            <a:pPr indent="0" lvl="0" marL="0" rtl="0" algn="l">
              <a:lnSpc>
                <a:spcPct val="115000"/>
              </a:lnSpc>
              <a:spcBef>
                <a:spcPts val="0"/>
              </a:spcBef>
              <a:spcAft>
                <a:spcPts val="0"/>
              </a:spcAft>
              <a:buSzPts val="1100"/>
              <a:buNone/>
            </a:pPr>
            <a:r>
              <a:t/>
            </a:r>
            <a:endParaRPr/>
          </a:p>
        </p:txBody>
      </p:sp>
      <p:sp>
        <p:nvSpPr>
          <p:cNvPr id="513" name="Google Shape;513;gef55ac2fe1_0_203: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18" name="Shape 518"/>
        <p:cNvGrpSpPr/>
        <p:nvPr/>
      </p:nvGrpSpPr>
      <p:grpSpPr>
        <a:xfrm>
          <a:off x="0" y="0"/>
          <a:ext cx="0" cy="0"/>
          <a:chOff x="0" y="0"/>
          <a:chExt cx="0" cy="0"/>
        </a:xfrm>
      </p:grpSpPr>
      <p:sp>
        <p:nvSpPr>
          <p:cNvPr id="519" name="Google Shape;519;gef55ac2fe1_0_22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SzPts val="1100"/>
              <a:buNone/>
            </a:pPr>
            <a:r>
              <a:rPr lang="en-GB" sz="1200">
                <a:solidFill>
                  <a:schemeClr val="dk1"/>
                </a:solidFill>
                <a:latin typeface="Calibri"/>
                <a:ea typeface="Calibri"/>
                <a:cs typeface="Calibri"/>
                <a:sym typeface="Calibri"/>
              </a:rPr>
              <a:t>Now explain that during their arrest, detention and trial, children have the right to the points outlined on the slide.</a:t>
            </a:r>
            <a:endParaRPr sz="1200">
              <a:solidFill>
                <a:schemeClr val="dk1"/>
              </a:solidFill>
              <a:latin typeface="Calibri"/>
              <a:ea typeface="Calibri"/>
              <a:cs typeface="Calibri"/>
              <a:sym typeface="Calibri"/>
            </a:endParaRPr>
          </a:p>
          <a:p>
            <a:pPr indent="0" lvl="0" marL="0" rtl="0" algn="l">
              <a:spcBef>
                <a:spcPts val="0"/>
              </a:spcBef>
              <a:spcAft>
                <a:spcPts val="0"/>
              </a:spcAft>
              <a:buSzPts val="1100"/>
              <a:buNone/>
            </a:pPr>
            <a:r>
              <a:t/>
            </a:r>
            <a:endParaRPr sz="1200">
              <a:solidFill>
                <a:schemeClr val="dk1"/>
              </a:solidFill>
              <a:latin typeface="Calibri"/>
              <a:ea typeface="Calibri"/>
              <a:cs typeface="Calibri"/>
              <a:sym typeface="Calibri"/>
            </a:endParaRPr>
          </a:p>
          <a:p>
            <a:pPr indent="0" lvl="0" marL="0" rtl="0" algn="l">
              <a:spcBef>
                <a:spcPts val="0"/>
              </a:spcBef>
              <a:spcAft>
                <a:spcPts val="0"/>
              </a:spcAft>
              <a:buSzPts val="1100"/>
              <a:buNone/>
            </a:pPr>
            <a:r>
              <a:rPr lang="en-GB" sz="1200">
                <a:solidFill>
                  <a:schemeClr val="dk1"/>
                </a:solidFill>
                <a:latin typeface="Calibri"/>
                <a:ea typeface="Calibri"/>
                <a:cs typeface="Calibri"/>
                <a:sym typeface="Calibri"/>
              </a:rPr>
              <a:t>Under no circumstances should children be tortured, otherwise ill-treated or forced to confess to a crime. During their trial, children should have the support of their family and a lawyer. The judge should take into account the age and needs of the child and ensure that they get a fair hearing. </a:t>
            </a:r>
            <a:endParaRPr sz="1200">
              <a:solidFill>
                <a:schemeClr val="dk1"/>
              </a:solidFill>
              <a:latin typeface="Calibri"/>
              <a:ea typeface="Calibri"/>
              <a:cs typeface="Calibri"/>
              <a:sym typeface="Calibri"/>
            </a:endParaRPr>
          </a:p>
          <a:p>
            <a:pPr indent="0" lvl="0" marL="0" rtl="0" algn="l">
              <a:spcBef>
                <a:spcPts val="0"/>
              </a:spcBef>
              <a:spcAft>
                <a:spcPts val="0"/>
              </a:spcAft>
              <a:buSzPts val="1100"/>
              <a:buNone/>
            </a:pPr>
            <a:r>
              <a:t/>
            </a:r>
            <a:endParaRPr sz="1200">
              <a:solidFill>
                <a:schemeClr val="dk1"/>
              </a:solidFill>
              <a:latin typeface="Calibri"/>
              <a:ea typeface="Calibri"/>
              <a:cs typeface="Calibri"/>
              <a:sym typeface="Calibri"/>
            </a:endParaRPr>
          </a:p>
          <a:p>
            <a:pPr indent="0" lvl="0" marL="0" rtl="0" algn="l">
              <a:spcBef>
                <a:spcPts val="0"/>
              </a:spcBef>
              <a:spcAft>
                <a:spcPts val="0"/>
              </a:spcAft>
              <a:buSzPts val="1100"/>
              <a:buNone/>
            </a:pPr>
            <a:r>
              <a:t/>
            </a:r>
            <a:endParaRPr sz="1200">
              <a:solidFill>
                <a:schemeClr val="dk1"/>
              </a:solidFill>
              <a:latin typeface="Calibri"/>
              <a:ea typeface="Calibri"/>
              <a:cs typeface="Calibri"/>
              <a:sym typeface="Calibri"/>
            </a:endParaRPr>
          </a:p>
          <a:p>
            <a:pPr indent="0" lvl="0" marL="0" rtl="0" algn="l">
              <a:spcBef>
                <a:spcPts val="0"/>
              </a:spcBef>
              <a:spcAft>
                <a:spcPts val="0"/>
              </a:spcAft>
              <a:buSzPts val="1100"/>
              <a:buNone/>
            </a:pPr>
            <a:r>
              <a:t/>
            </a:r>
            <a:endParaRPr sz="1200">
              <a:solidFill>
                <a:schemeClr val="dk1"/>
              </a:solidFill>
              <a:latin typeface="Calibri"/>
              <a:ea typeface="Calibri"/>
              <a:cs typeface="Calibri"/>
              <a:sym typeface="Calibri"/>
            </a:endParaRPr>
          </a:p>
          <a:p>
            <a:pPr indent="0" lvl="0" marL="0" rtl="0" algn="l">
              <a:spcBef>
                <a:spcPts val="0"/>
              </a:spcBef>
              <a:spcAft>
                <a:spcPts val="0"/>
              </a:spcAft>
              <a:buSzPts val="1100"/>
              <a:buNone/>
            </a:pPr>
            <a:r>
              <a:t/>
            </a:r>
            <a:endParaRPr sz="1200">
              <a:solidFill>
                <a:schemeClr val="dk1"/>
              </a:solidFill>
              <a:latin typeface="Calibri"/>
              <a:ea typeface="Calibri"/>
              <a:cs typeface="Calibri"/>
              <a:sym typeface="Calibri"/>
            </a:endParaRPr>
          </a:p>
          <a:p>
            <a:pPr indent="0" lvl="0" marL="0" rtl="0" algn="l">
              <a:spcBef>
                <a:spcPts val="0"/>
              </a:spcBef>
              <a:spcAft>
                <a:spcPts val="0"/>
              </a:spcAft>
              <a:buSzPts val="1100"/>
              <a:buNone/>
            </a:pPr>
            <a:r>
              <a:t/>
            </a:r>
            <a:endParaRPr sz="1200">
              <a:solidFill>
                <a:schemeClr val="dk1"/>
              </a:solidFill>
              <a:latin typeface="Calibri"/>
              <a:ea typeface="Calibri"/>
              <a:cs typeface="Calibri"/>
              <a:sym typeface="Calibri"/>
            </a:endParaRPr>
          </a:p>
          <a:p>
            <a:pPr indent="0" lvl="0" marL="0" rtl="0" algn="l">
              <a:spcBef>
                <a:spcPts val="0"/>
              </a:spcBef>
              <a:spcAft>
                <a:spcPts val="0"/>
              </a:spcAft>
              <a:buSzPts val="1100"/>
              <a:buNone/>
            </a:pPr>
            <a:r>
              <a:t/>
            </a:r>
            <a:endParaRPr sz="1200">
              <a:solidFill>
                <a:schemeClr val="dk1"/>
              </a:solidFill>
              <a:latin typeface="Calibri"/>
              <a:ea typeface="Calibri"/>
              <a:cs typeface="Calibri"/>
              <a:sym typeface="Calibri"/>
            </a:endParaRPr>
          </a:p>
          <a:p>
            <a:pPr indent="0" lvl="0" marL="0" rtl="0" algn="l">
              <a:lnSpc>
                <a:spcPct val="100000"/>
              </a:lnSpc>
              <a:spcBef>
                <a:spcPts val="0"/>
              </a:spcBef>
              <a:spcAft>
                <a:spcPts val="0"/>
              </a:spcAft>
              <a:buSzPts val="1100"/>
              <a:buNone/>
            </a:pPr>
            <a:r>
              <a:t/>
            </a:r>
            <a:endParaRPr sz="1200">
              <a:solidFill>
                <a:schemeClr val="dk1"/>
              </a:solidFill>
              <a:latin typeface="Calibri"/>
              <a:ea typeface="Calibri"/>
              <a:cs typeface="Calibri"/>
              <a:sym typeface="Calibri"/>
            </a:endParaRPr>
          </a:p>
          <a:p>
            <a:pPr indent="0" lvl="0" marL="0" rtl="0" algn="l">
              <a:lnSpc>
                <a:spcPct val="115000"/>
              </a:lnSpc>
              <a:spcBef>
                <a:spcPts val="0"/>
              </a:spcBef>
              <a:spcAft>
                <a:spcPts val="0"/>
              </a:spcAft>
              <a:buSzPts val="1100"/>
              <a:buNone/>
            </a:pPr>
            <a:r>
              <a:t/>
            </a:r>
            <a:endParaRPr/>
          </a:p>
        </p:txBody>
      </p:sp>
      <p:sp>
        <p:nvSpPr>
          <p:cNvPr id="520" name="Google Shape;520;gef55ac2fe1_0_225: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25" name="Shape 525"/>
        <p:cNvGrpSpPr/>
        <p:nvPr/>
      </p:nvGrpSpPr>
      <p:grpSpPr>
        <a:xfrm>
          <a:off x="0" y="0"/>
          <a:ext cx="0" cy="0"/>
          <a:chOff x="0" y="0"/>
          <a:chExt cx="0" cy="0"/>
        </a:xfrm>
      </p:grpSpPr>
      <p:sp>
        <p:nvSpPr>
          <p:cNvPr id="526" name="Google Shape;526;gef55ac2fe1_0_23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SzPts val="1100"/>
              <a:buNone/>
            </a:pPr>
            <a:r>
              <a:rPr lang="en-GB" sz="1200">
                <a:solidFill>
                  <a:schemeClr val="dk1"/>
                </a:solidFill>
                <a:latin typeface="Calibri"/>
                <a:ea typeface="Calibri"/>
                <a:cs typeface="Calibri"/>
                <a:sym typeface="Calibri"/>
              </a:rPr>
              <a:t>Explain that under the convention children must never be sentenced to death or sent to prison for the rest of their life. Prison sentences should be only be used in exceptional cases as a last resort, and should be for the shortest possible time. Children should not be punished in a way that is harmful to them, physically or mentally. Wherever possible, children should take part in community-based and restorative justice programmes instead of facing formal judicial proceedings and prison sentences. </a:t>
            </a:r>
            <a:endParaRPr sz="1200">
              <a:solidFill>
                <a:schemeClr val="dk1"/>
              </a:solidFill>
              <a:latin typeface="Calibri"/>
              <a:ea typeface="Calibri"/>
              <a:cs typeface="Calibri"/>
              <a:sym typeface="Calibri"/>
            </a:endParaRPr>
          </a:p>
          <a:p>
            <a:pPr indent="0" lvl="0" marL="0" rtl="0" algn="l">
              <a:spcBef>
                <a:spcPts val="0"/>
              </a:spcBef>
              <a:spcAft>
                <a:spcPts val="0"/>
              </a:spcAft>
              <a:buSzPts val="1100"/>
              <a:buNone/>
            </a:pPr>
            <a:r>
              <a:t/>
            </a:r>
            <a:endParaRPr sz="1200">
              <a:solidFill>
                <a:schemeClr val="dk1"/>
              </a:solidFill>
              <a:latin typeface="Calibri"/>
              <a:ea typeface="Calibri"/>
              <a:cs typeface="Calibri"/>
              <a:sym typeface="Calibri"/>
            </a:endParaRPr>
          </a:p>
          <a:p>
            <a:pPr indent="0" lvl="0" marL="0" rtl="0" algn="l">
              <a:spcBef>
                <a:spcPts val="0"/>
              </a:spcBef>
              <a:spcAft>
                <a:spcPts val="0"/>
              </a:spcAft>
              <a:buSzPts val="1100"/>
              <a:buNone/>
            </a:pPr>
            <a:r>
              <a:rPr lang="en-GB" sz="1200">
                <a:solidFill>
                  <a:schemeClr val="dk1"/>
                </a:solidFill>
                <a:latin typeface="Calibri"/>
                <a:ea typeface="Calibri"/>
                <a:cs typeface="Calibri"/>
                <a:sym typeface="Calibri"/>
              </a:rPr>
              <a:t>They also have the rights to the points outlined on the slide. Read each right out and get participants to raise if they think the right was violated in Mikita’s case. </a:t>
            </a:r>
            <a:endParaRPr sz="1200">
              <a:solidFill>
                <a:schemeClr val="dk1"/>
              </a:solidFill>
              <a:latin typeface="Calibri"/>
              <a:ea typeface="Calibri"/>
              <a:cs typeface="Calibri"/>
              <a:sym typeface="Calibri"/>
            </a:endParaRPr>
          </a:p>
          <a:p>
            <a:pPr indent="0" lvl="0" marL="0" rtl="0" algn="l">
              <a:spcBef>
                <a:spcPts val="0"/>
              </a:spcBef>
              <a:spcAft>
                <a:spcPts val="0"/>
              </a:spcAft>
              <a:buSzPts val="1100"/>
              <a:buNone/>
            </a:pPr>
            <a:r>
              <a:t/>
            </a:r>
            <a:endParaRPr sz="1200">
              <a:solidFill>
                <a:schemeClr val="dk1"/>
              </a:solidFill>
              <a:latin typeface="Calibri"/>
              <a:ea typeface="Calibri"/>
              <a:cs typeface="Calibri"/>
              <a:sym typeface="Calibri"/>
            </a:endParaRPr>
          </a:p>
          <a:p>
            <a:pPr indent="0" lvl="0" marL="0" rtl="0" algn="l">
              <a:spcBef>
                <a:spcPts val="0"/>
              </a:spcBef>
              <a:spcAft>
                <a:spcPts val="0"/>
              </a:spcAft>
              <a:buSzPts val="1100"/>
              <a:buNone/>
            </a:pPr>
            <a:r>
              <a:t/>
            </a:r>
            <a:endParaRPr sz="1200">
              <a:solidFill>
                <a:schemeClr val="dk1"/>
              </a:solidFill>
              <a:latin typeface="Calibri"/>
              <a:ea typeface="Calibri"/>
              <a:cs typeface="Calibri"/>
              <a:sym typeface="Calibri"/>
            </a:endParaRPr>
          </a:p>
          <a:p>
            <a:pPr indent="0" lvl="0" marL="0" rtl="0" algn="l">
              <a:spcBef>
                <a:spcPts val="0"/>
              </a:spcBef>
              <a:spcAft>
                <a:spcPts val="0"/>
              </a:spcAft>
              <a:buSzPts val="1100"/>
              <a:buNone/>
            </a:pPr>
            <a:r>
              <a:t/>
            </a:r>
            <a:endParaRPr sz="1200">
              <a:solidFill>
                <a:schemeClr val="dk1"/>
              </a:solidFill>
              <a:latin typeface="Calibri"/>
              <a:ea typeface="Calibri"/>
              <a:cs typeface="Calibri"/>
              <a:sym typeface="Calibri"/>
            </a:endParaRPr>
          </a:p>
          <a:p>
            <a:pPr indent="0" lvl="0" marL="0" rtl="0" algn="l">
              <a:spcBef>
                <a:spcPts val="0"/>
              </a:spcBef>
              <a:spcAft>
                <a:spcPts val="0"/>
              </a:spcAft>
              <a:buSzPts val="1100"/>
              <a:buNone/>
            </a:pPr>
            <a:r>
              <a:t/>
            </a:r>
            <a:endParaRPr sz="1200">
              <a:solidFill>
                <a:schemeClr val="dk1"/>
              </a:solidFill>
              <a:latin typeface="Calibri"/>
              <a:ea typeface="Calibri"/>
              <a:cs typeface="Calibri"/>
              <a:sym typeface="Calibri"/>
            </a:endParaRPr>
          </a:p>
          <a:p>
            <a:pPr indent="0" lvl="0" marL="0" rtl="0" algn="l">
              <a:spcBef>
                <a:spcPts val="0"/>
              </a:spcBef>
              <a:spcAft>
                <a:spcPts val="0"/>
              </a:spcAft>
              <a:buSzPts val="1100"/>
              <a:buNone/>
            </a:pPr>
            <a:r>
              <a:t/>
            </a:r>
            <a:endParaRPr sz="1200">
              <a:solidFill>
                <a:schemeClr val="dk1"/>
              </a:solidFill>
              <a:latin typeface="Calibri"/>
              <a:ea typeface="Calibri"/>
              <a:cs typeface="Calibri"/>
              <a:sym typeface="Calibri"/>
            </a:endParaRPr>
          </a:p>
          <a:p>
            <a:pPr indent="0" lvl="0" marL="0" rtl="0" algn="l">
              <a:spcBef>
                <a:spcPts val="0"/>
              </a:spcBef>
              <a:spcAft>
                <a:spcPts val="0"/>
              </a:spcAft>
              <a:buSzPts val="1100"/>
              <a:buNone/>
            </a:pPr>
            <a:r>
              <a:t/>
            </a:r>
            <a:endParaRPr sz="1200">
              <a:solidFill>
                <a:schemeClr val="dk1"/>
              </a:solidFill>
              <a:latin typeface="Calibri"/>
              <a:ea typeface="Calibri"/>
              <a:cs typeface="Calibri"/>
              <a:sym typeface="Calibri"/>
            </a:endParaRPr>
          </a:p>
          <a:p>
            <a:pPr indent="0" lvl="0" marL="0" rtl="0" algn="l">
              <a:lnSpc>
                <a:spcPct val="100000"/>
              </a:lnSpc>
              <a:spcBef>
                <a:spcPts val="0"/>
              </a:spcBef>
              <a:spcAft>
                <a:spcPts val="0"/>
              </a:spcAft>
              <a:buSzPts val="1100"/>
              <a:buNone/>
            </a:pPr>
            <a:r>
              <a:t/>
            </a:r>
            <a:endParaRPr sz="1200">
              <a:solidFill>
                <a:schemeClr val="dk1"/>
              </a:solidFill>
              <a:latin typeface="Calibri"/>
              <a:ea typeface="Calibri"/>
              <a:cs typeface="Calibri"/>
              <a:sym typeface="Calibri"/>
            </a:endParaRPr>
          </a:p>
          <a:p>
            <a:pPr indent="0" lvl="0" marL="0" rtl="0" algn="l">
              <a:lnSpc>
                <a:spcPct val="115000"/>
              </a:lnSpc>
              <a:spcBef>
                <a:spcPts val="0"/>
              </a:spcBef>
              <a:spcAft>
                <a:spcPts val="0"/>
              </a:spcAft>
              <a:buSzPts val="1100"/>
              <a:buNone/>
            </a:pPr>
            <a:r>
              <a:t/>
            </a:r>
            <a:endParaRPr/>
          </a:p>
        </p:txBody>
      </p:sp>
      <p:sp>
        <p:nvSpPr>
          <p:cNvPr id="527" name="Google Shape;527;gef55ac2fe1_0_23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32" name="Shape 532"/>
        <p:cNvGrpSpPr/>
        <p:nvPr/>
      </p:nvGrpSpPr>
      <p:grpSpPr>
        <a:xfrm>
          <a:off x="0" y="0"/>
          <a:ext cx="0" cy="0"/>
          <a:chOff x="0" y="0"/>
          <a:chExt cx="0" cy="0"/>
        </a:xfrm>
      </p:grpSpPr>
      <p:sp>
        <p:nvSpPr>
          <p:cNvPr id="533" name="Google Shape;533;ged0421f870_1_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SzPts val="1100"/>
              <a:buNone/>
            </a:pPr>
            <a:r>
              <a:rPr lang="en-GB"/>
              <a:t>Explain that, in Mikita’s situation, his human rights and right to a fair trial have been denied but also more importantly his specific rights as a child have been violated. For that reason, Amnesty International is asking for the </a:t>
            </a:r>
            <a:r>
              <a:rPr b="1" lang="en-GB"/>
              <a:t>release of Mikita and a fair trial that meets international standards for child justice.</a:t>
            </a:r>
            <a:r>
              <a:rPr lang="en-GB"/>
              <a:t>   </a:t>
            </a:r>
            <a:endParaRPr/>
          </a:p>
        </p:txBody>
      </p:sp>
      <p:sp>
        <p:nvSpPr>
          <p:cNvPr id="534" name="Google Shape;534;ged0421f870_1_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39" name="Shape 539"/>
        <p:cNvGrpSpPr/>
        <p:nvPr/>
      </p:nvGrpSpPr>
      <p:grpSpPr>
        <a:xfrm>
          <a:off x="0" y="0"/>
          <a:ext cx="0" cy="0"/>
          <a:chOff x="0" y="0"/>
          <a:chExt cx="0" cy="0"/>
        </a:xfrm>
      </p:grpSpPr>
      <p:sp>
        <p:nvSpPr>
          <p:cNvPr id="540" name="Google Shape;540;gef55ac2fe1_0_35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SzPts val="1100"/>
              <a:buNone/>
            </a:pPr>
            <a:r>
              <a:rPr lang="en-GB">
                <a:solidFill>
                  <a:schemeClr val="dk1"/>
                </a:solidFill>
              </a:rPr>
              <a:t>Either you or the participants can write their thoughts down.</a:t>
            </a:r>
            <a:endParaRPr/>
          </a:p>
          <a:p>
            <a:pPr indent="0" lvl="0" marL="0" rtl="0" algn="l">
              <a:lnSpc>
                <a:spcPct val="115000"/>
              </a:lnSpc>
              <a:spcBef>
                <a:spcPts val="0"/>
              </a:spcBef>
              <a:spcAft>
                <a:spcPts val="0"/>
              </a:spcAft>
              <a:buSzPts val="1100"/>
              <a:buNone/>
            </a:pPr>
            <a:r>
              <a:t/>
            </a:r>
            <a:endParaRPr/>
          </a:p>
          <a:p>
            <a:pPr indent="0" lvl="0" marL="0" rtl="0" algn="l">
              <a:lnSpc>
                <a:spcPct val="115000"/>
              </a:lnSpc>
              <a:spcBef>
                <a:spcPts val="0"/>
              </a:spcBef>
              <a:spcAft>
                <a:spcPts val="0"/>
              </a:spcAft>
              <a:buSzPts val="1100"/>
              <a:buNone/>
            </a:pPr>
            <a:r>
              <a:rPr lang="en-GB"/>
              <a:t>Summarise by saying</a:t>
            </a:r>
            <a:r>
              <a:rPr lang="en-GB"/>
              <a:t> that, in Mikita’s situation, his human rights and right to a fair trial have been denied but also more importantly his specific rights as a child have been violated. For that reason, Amnesty International is asking for the </a:t>
            </a:r>
            <a:r>
              <a:rPr b="1" lang="en-GB"/>
              <a:t>release of Mikita and a fair trial that meets international standards for child justice.</a:t>
            </a:r>
            <a:r>
              <a:rPr lang="en-GB"/>
              <a:t>   </a:t>
            </a:r>
            <a:endParaRPr/>
          </a:p>
        </p:txBody>
      </p:sp>
      <p:sp>
        <p:nvSpPr>
          <p:cNvPr id="541" name="Google Shape;541;gef55ac2fe1_0_355: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51" name="Shape 551"/>
        <p:cNvGrpSpPr/>
        <p:nvPr/>
      </p:nvGrpSpPr>
      <p:grpSpPr>
        <a:xfrm>
          <a:off x="0" y="0"/>
          <a:ext cx="0" cy="0"/>
          <a:chOff x="0" y="0"/>
          <a:chExt cx="0" cy="0"/>
        </a:xfrm>
      </p:grpSpPr>
      <p:sp>
        <p:nvSpPr>
          <p:cNvPr id="552" name="Google Shape;552;p1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158750" rtl="0" algn="l">
              <a:lnSpc>
                <a:spcPct val="100000"/>
              </a:lnSpc>
              <a:spcBef>
                <a:spcPts val="0"/>
              </a:spcBef>
              <a:spcAft>
                <a:spcPts val="0"/>
              </a:spcAft>
              <a:buSzPts val="1100"/>
              <a:buNone/>
            </a:pPr>
            <a:r>
              <a:rPr lang="en-GB"/>
              <a:t>Introduce the</a:t>
            </a:r>
            <a:r>
              <a:rPr b="0" i="0" lang="en-GB" sz="1100" u="none" cap="none" strike="noStrike">
                <a:solidFill>
                  <a:srgbClr val="000000"/>
                </a:solidFill>
                <a:latin typeface="Arial"/>
                <a:ea typeface="Arial"/>
                <a:cs typeface="Arial"/>
                <a:sym typeface="Arial"/>
              </a:rPr>
              <a:t> participants </a:t>
            </a:r>
            <a:r>
              <a:rPr lang="en-GB"/>
              <a:t>to</a:t>
            </a:r>
            <a:r>
              <a:rPr b="0" i="0" lang="en-GB" sz="1100" u="none" cap="none" strike="noStrike">
                <a:solidFill>
                  <a:srgbClr val="000000"/>
                </a:solidFill>
                <a:latin typeface="Arial"/>
                <a:ea typeface="Arial"/>
                <a:cs typeface="Arial"/>
                <a:sym typeface="Arial"/>
              </a:rPr>
              <a:t> the Write </a:t>
            </a:r>
            <a:r>
              <a:rPr lang="en-GB"/>
              <a:t>for</a:t>
            </a:r>
            <a:r>
              <a:rPr b="0" i="0" lang="en-GB" sz="1100" u="none" cap="none" strike="noStrike">
                <a:solidFill>
                  <a:srgbClr val="000000"/>
                </a:solidFill>
                <a:latin typeface="Arial"/>
                <a:ea typeface="Arial"/>
                <a:cs typeface="Arial"/>
                <a:sym typeface="Arial"/>
              </a:rPr>
              <a:t> Rights Campaign that Amnesty runs each year using the slide. </a:t>
            </a:r>
            <a:r>
              <a:rPr lang="en-GB">
                <a:solidFill>
                  <a:schemeClr val="dk1"/>
                </a:solidFill>
              </a:rPr>
              <a:t>Explain that Amnesty is encouraging people to write letters to the authorities and show solidarity for Mikita.</a:t>
            </a:r>
            <a:endParaRPr>
              <a:solidFill>
                <a:schemeClr val="dk1"/>
              </a:solidFill>
            </a:endParaRPr>
          </a:p>
          <a:p>
            <a:pPr indent="0" lvl="0" marL="158750" rtl="0" algn="l">
              <a:lnSpc>
                <a:spcPct val="100000"/>
              </a:lnSpc>
              <a:spcBef>
                <a:spcPts val="0"/>
              </a:spcBef>
              <a:spcAft>
                <a:spcPts val="0"/>
              </a:spcAft>
              <a:buSzPts val="1100"/>
              <a:buNone/>
            </a:pPr>
            <a:r>
              <a:t/>
            </a:r>
            <a:endParaRPr>
              <a:solidFill>
                <a:schemeClr val="dk1"/>
              </a:solidFill>
            </a:endParaRPr>
          </a:p>
          <a:p>
            <a:pPr indent="0" lvl="0" marL="158750" rtl="0" algn="l">
              <a:lnSpc>
                <a:spcPct val="100000"/>
              </a:lnSpc>
              <a:spcBef>
                <a:spcPts val="0"/>
              </a:spcBef>
              <a:spcAft>
                <a:spcPts val="0"/>
              </a:spcAft>
              <a:buClr>
                <a:schemeClr val="dk1"/>
              </a:buClr>
              <a:buSzPts val="1100"/>
              <a:buFont typeface="Arial"/>
              <a:buNone/>
            </a:pPr>
            <a:r>
              <a:rPr lang="en-GB">
                <a:solidFill>
                  <a:schemeClr val="dk1"/>
                </a:solidFill>
              </a:rPr>
              <a:t>You could give examples from last year’s campaign (see toolkit) demonstrating how successful writing letters and taking other actions can be.</a:t>
            </a:r>
            <a:endParaRPr>
              <a:solidFill>
                <a:schemeClr val="dk1"/>
              </a:solidFill>
            </a:endParaRPr>
          </a:p>
          <a:p>
            <a:pPr indent="0" lvl="0" marL="158750" rtl="0" algn="l">
              <a:lnSpc>
                <a:spcPct val="100000"/>
              </a:lnSpc>
              <a:spcBef>
                <a:spcPts val="0"/>
              </a:spcBef>
              <a:spcAft>
                <a:spcPts val="0"/>
              </a:spcAft>
              <a:buClr>
                <a:schemeClr val="dk1"/>
              </a:buClr>
              <a:buSzPts val="1100"/>
              <a:buFont typeface="Arial"/>
              <a:buNone/>
            </a:pPr>
            <a:r>
              <a:t/>
            </a:r>
            <a:endParaRPr>
              <a:solidFill>
                <a:schemeClr val="dk1"/>
              </a:solidFill>
            </a:endParaRPr>
          </a:p>
          <a:p>
            <a:pPr indent="0" lvl="0" marL="158750" rtl="0" algn="l">
              <a:lnSpc>
                <a:spcPct val="100000"/>
              </a:lnSpc>
              <a:spcBef>
                <a:spcPts val="0"/>
              </a:spcBef>
              <a:spcAft>
                <a:spcPts val="0"/>
              </a:spcAft>
              <a:buClr>
                <a:schemeClr val="dk1"/>
              </a:buClr>
              <a:buSzPts val="1100"/>
              <a:buFont typeface="Arial"/>
              <a:buNone/>
            </a:pPr>
            <a:r>
              <a:t/>
            </a:r>
            <a:endParaRPr>
              <a:solidFill>
                <a:schemeClr val="dk1"/>
              </a:solidFill>
            </a:endParaRPr>
          </a:p>
          <a:p>
            <a:pPr indent="0" lvl="0" marL="0" rtl="0" algn="l">
              <a:lnSpc>
                <a:spcPct val="100000"/>
              </a:lnSpc>
              <a:spcBef>
                <a:spcPts val="0"/>
              </a:spcBef>
              <a:spcAft>
                <a:spcPts val="0"/>
              </a:spcAft>
              <a:buClr>
                <a:schemeClr val="dk1"/>
              </a:buClr>
              <a:buSzPts val="1100"/>
              <a:buFont typeface="Arial"/>
              <a:buNone/>
            </a:pPr>
            <a:r>
              <a:t/>
            </a:r>
            <a:endParaRPr>
              <a:solidFill>
                <a:schemeClr val="dk1"/>
              </a:solidFill>
            </a:endParaRPr>
          </a:p>
          <a:p>
            <a:pPr indent="0" lvl="0" marL="158750" rtl="0" algn="l">
              <a:lnSpc>
                <a:spcPct val="100000"/>
              </a:lnSpc>
              <a:spcBef>
                <a:spcPts val="0"/>
              </a:spcBef>
              <a:spcAft>
                <a:spcPts val="0"/>
              </a:spcAft>
              <a:buClr>
                <a:schemeClr val="dk1"/>
              </a:buClr>
              <a:buSzPts val="1100"/>
              <a:buFont typeface="Arial"/>
              <a:buNone/>
            </a:pPr>
            <a:r>
              <a:t/>
            </a:r>
            <a:endParaRPr>
              <a:solidFill>
                <a:schemeClr val="dk1"/>
              </a:solidFill>
            </a:endParaRPr>
          </a:p>
          <a:p>
            <a:pPr indent="0" lvl="0" marL="158750" rtl="0" algn="l">
              <a:lnSpc>
                <a:spcPct val="100000"/>
              </a:lnSpc>
              <a:spcBef>
                <a:spcPts val="0"/>
              </a:spcBef>
              <a:spcAft>
                <a:spcPts val="0"/>
              </a:spcAft>
              <a:buSzPts val="1100"/>
              <a:buNone/>
            </a:pPr>
            <a:r>
              <a:t/>
            </a:r>
            <a:endParaRPr>
              <a:solidFill>
                <a:schemeClr val="dk1"/>
              </a:solidFill>
            </a:endParaRPr>
          </a:p>
          <a:p>
            <a:pPr indent="0" lvl="0" marL="158750" rtl="0" algn="l">
              <a:lnSpc>
                <a:spcPct val="100000"/>
              </a:lnSpc>
              <a:spcBef>
                <a:spcPts val="0"/>
              </a:spcBef>
              <a:spcAft>
                <a:spcPts val="0"/>
              </a:spcAft>
              <a:buSzPts val="1100"/>
              <a:buNone/>
            </a:pPr>
            <a:r>
              <a:t/>
            </a:r>
            <a:endParaRPr/>
          </a:p>
        </p:txBody>
      </p:sp>
      <p:sp>
        <p:nvSpPr>
          <p:cNvPr id="553" name="Google Shape;553;p13: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64" name="Shape 564"/>
        <p:cNvGrpSpPr/>
        <p:nvPr/>
      </p:nvGrpSpPr>
      <p:grpSpPr>
        <a:xfrm>
          <a:off x="0" y="0"/>
          <a:ext cx="0" cy="0"/>
          <a:chOff x="0" y="0"/>
          <a:chExt cx="0" cy="0"/>
        </a:xfrm>
      </p:grpSpPr>
      <p:sp>
        <p:nvSpPr>
          <p:cNvPr id="565" name="Google Shape;565;p1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158750" rtl="0" algn="l">
              <a:lnSpc>
                <a:spcPct val="100000"/>
              </a:lnSpc>
              <a:spcBef>
                <a:spcPts val="0"/>
              </a:spcBef>
              <a:spcAft>
                <a:spcPts val="0"/>
              </a:spcAft>
              <a:buClr>
                <a:schemeClr val="dk1"/>
              </a:buClr>
              <a:buSzPts val="1100"/>
              <a:buFont typeface="Arial"/>
              <a:buNone/>
            </a:pPr>
            <a:r>
              <a:rPr lang="en-GB"/>
              <a:t>Explain how to write for rights using the slide. You could also show participants the videos which can be found here: </a:t>
            </a:r>
            <a:r>
              <a:rPr lang="en-GB" u="sng">
                <a:solidFill>
                  <a:schemeClr val="hlink"/>
                </a:solidFill>
                <a:hlinkClick r:id="rId2"/>
              </a:rPr>
              <a:t>www.amnesty.org/w4r-videos</a:t>
            </a:r>
            <a:r>
              <a:rPr lang="en-GB"/>
              <a:t>  </a:t>
            </a:r>
            <a:endParaRPr/>
          </a:p>
          <a:p>
            <a:pPr indent="0" lvl="0" marL="158750" rtl="0" algn="l">
              <a:lnSpc>
                <a:spcPct val="100000"/>
              </a:lnSpc>
              <a:spcBef>
                <a:spcPts val="0"/>
              </a:spcBef>
              <a:spcAft>
                <a:spcPts val="0"/>
              </a:spcAft>
              <a:buClr>
                <a:schemeClr val="dk1"/>
              </a:buClr>
              <a:buSzPts val="1100"/>
              <a:buFont typeface="Arial"/>
              <a:buNone/>
            </a:pPr>
            <a:r>
              <a:t/>
            </a:r>
            <a:endParaRPr/>
          </a:p>
          <a:p>
            <a:pPr indent="0" lvl="0" marL="158750" rtl="0" algn="l">
              <a:lnSpc>
                <a:spcPct val="100000"/>
              </a:lnSpc>
              <a:spcBef>
                <a:spcPts val="0"/>
              </a:spcBef>
              <a:spcAft>
                <a:spcPts val="0"/>
              </a:spcAft>
              <a:buSzPts val="1100"/>
              <a:buNone/>
            </a:pPr>
            <a:r>
              <a:t/>
            </a:r>
            <a:endParaRPr/>
          </a:p>
        </p:txBody>
      </p:sp>
      <p:sp>
        <p:nvSpPr>
          <p:cNvPr id="566" name="Google Shape;566;p14: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71" name="Shape 571"/>
        <p:cNvGrpSpPr/>
        <p:nvPr/>
      </p:nvGrpSpPr>
      <p:grpSpPr>
        <a:xfrm>
          <a:off x="0" y="0"/>
          <a:ext cx="0" cy="0"/>
          <a:chOff x="0" y="0"/>
          <a:chExt cx="0" cy="0"/>
        </a:xfrm>
      </p:grpSpPr>
      <p:sp>
        <p:nvSpPr>
          <p:cNvPr id="572" name="Google Shape;572;p1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rPr lang="en-GB">
                <a:solidFill>
                  <a:schemeClr val="dk1"/>
                </a:solidFill>
              </a:rPr>
              <a:t>If there isn’t enough time for participants to take action by writing letters participants can also take action online and sign the petition.  Share the link  https://www.amnesty.org/en/get-involved/write-for-rights/  in the chat.</a:t>
            </a:r>
            <a:endParaRPr>
              <a:solidFill>
                <a:schemeClr val="dk1"/>
              </a:solidFill>
            </a:endParaRPr>
          </a:p>
          <a:p>
            <a:pPr indent="0" lvl="0" marL="0" rtl="0" algn="l">
              <a:lnSpc>
                <a:spcPct val="115000"/>
              </a:lnSpc>
              <a:spcBef>
                <a:spcPts val="0"/>
              </a:spcBef>
              <a:spcAft>
                <a:spcPts val="0"/>
              </a:spcAft>
              <a:buSzPts val="1100"/>
              <a:buNone/>
            </a:pPr>
            <a:r>
              <a:rPr lang="en-GB">
                <a:solidFill>
                  <a:schemeClr val="dk1"/>
                </a:solidFill>
              </a:rPr>
              <a:t>Tip: You could play some music for the group while they complete this activity </a:t>
            </a:r>
            <a:endParaRPr>
              <a:solidFill>
                <a:schemeClr val="dk1"/>
              </a:solidFill>
            </a:endParaRPr>
          </a:p>
        </p:txBody>
      </p:sp>
      <p:sp>
        <p:nvSpPr>
          <p:cNvPr id="573" name="Google Shape;573;p15: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7" name="Shape 287"/>
        <p:cNvGrpSpPr/>
        <p:nvPr/>
      </p:nvGrpSpPr>
      <p:grpSpPr>
        <a:xfrm>
          <a:off x="0" y="0"/>
          <a:ext cx="0" cy="0"/>
          <a:chOff x="0" y="0"/>
          <a:chExt cx="0" cy="0"/>
        </a:xfrm>
      </p:grpSpPr>
      <p:sp>
        <p:nvSpPr>
          <p:cNvPr id="288" name="Google Shape;288;gef55ac2fe1_0_2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rPr lang="en-GB"/>
              <a:t>Explain to participants that you will read out four case studies, 3 of which are real stories and one is fictionalised. The last story is from Mikita, a teenager from Belarus.</a:t>
            </a:r>
            <a:endParaRPr/>
          </a:p>
          <a:p>
            <a:pPr indent="0" lvl="0" marL="0" rtl="0" algn="l">
              <a:lnSpc>
                <a:spcPct val="115000"/>
              </a:lnSpc>
              <a:spcBef>
                <a:spcPts val="0"/>
              </a:spcBef>
              <a:spcAft>
                <a:spcPts val="0"/>
              </a:spcAft>
              <a:buClr>
                <a:schemeClr val="dk1"/>
              </a:buClr>
              <a:buSzPts val="1100"/>
              <a:buFont typeface="Arial"/>
              <a:buNone/>
            </a:pPr>
            <a:r>
              <a:t/>
            </a:r>
            <a:endParaRPr/>
          </a:p>
          <a:p>
            <a:pPr indent="0" lvl="0" marL="0" rtl="0" algn="l">
              <a:lnSpc>
                <a:spcPct val="115000"/>
              </a:lnSpc>
              <a:spcBef>
                <a:spcPts val="0"/>
              </a:spcBef>
              <a:spcAft>
                <a:spcPts val="0"/>
              </a:spcAft>
              <a:buClr>
                <a:schemeClr val="dk1"/>
              </a:buClr>
              <a:buSzPts val="1100"/>
              <a:buFont typeface="Arial"/>
              <a:buNone/>
            </a:pPr>
            <a:r>
              <a:rPr lang="en-GB"/>
              <a:t>Each participant should place a star on the scale below the case to vote how fairly or unfairly the person in each case was treated. </a:t>
            </a:r>
            <a:endParaRPr/>
          </a:p>
          <a:p>
            <a:pPr indent="0" lvl="0" marL="0" rtl="0" algn="l">
              <a:lnSpc>
                <a:spcPct val="115000"/>
              </a:lnSpc>
              <a:spcBef>
                <a:spcPts val="0"/>
              </a:spcBef>
              <a:spcAft>
                <a:spcPts val="0"/>
              </a:spcAft>
              <a:buSzPts val="1100"/>
              <a:buNone/>
            </a:pPr>
            <a:r>
              <a:t/>
            </a:r>
            <a:endParaRPr/>
          </a:p>
        </p:txBody>
      </p:sp>
      <p:sp>
        <p:nvSpPr>
          <p:cNvPr id="289" name="Google Shape;289;gef55ac2fe1_0_22: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81" name="Shape 581"/>
        <p:cNvGrpSpPr/>
        <p:nvPr/>
      </p:nvGrpSpPr>
      <p:grpSpPr>
        <a:xfrm>
          <a:off x="0" y="0"/>
          <a:ext cx="0" cy="0"/>
          <a:chOff x="0" y="0"/>
          <a:chExt cx="0" cy="0"/>
        </a:xfrm>
      </p:grpSpPr>
      <p:sp>
        <p:nvSpPr>
          <p:cNvPr id="582" name="Google Shape;582;p1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marR="0" rtl="0" algn="l">
              <a:lnSpc>
                <a:spcPct val="115000"/>
              </a:lnSpc>
              <a:spcBef>
                <a:spcPts val="0"/>
              </a:spcBef>
              <a:spcAft>
                <a:spcPts val="0"/>
              </a:spcAft>
              <a:buClr>
                <a:schemeClr val="dk1"/>
              </a:buClr>
              <a:buSzPts val="1100"/>
              <a:buFont typeface="Arial"/>
              <a:buNone/>
            </a:pPr>
            <a:r>
              <a:rPr lang="en-GB">
                <a:solidFill>
                  <a:schemeClr val="dk1"/>
                </a:solidFill>
              </a:rPr>
              <a:t>You could have people hold their messages of solidarity and take a screenshot of the screen for a joint solidarity photo. Share on social media with #W4R20. </a:t>
            </a:r>
            <a:endParaRPr>
              <a:solidFill>
                <a:schemeClr val="dk1"/>
              </a:solidFill>
            </a:endParaRPr>
          </a:p>
          <a:p>
            <a:pPr indent="0" lvl="0" marL="0" marR="0" rtl="0" algn="l">
              <a:lnSpc>
                <a:spcPct val="115000"/>
              </a:lnSpc>
              <a:spcBef>
                <a:spcPts val="0"/>
              </a:spcBef>
              <a:spcAft>
                <a:spcPts val="0"/>
              </a:spcAft>
              <a:buClr>
                <a:schemeClr val="dk1"/>
              </a:buClr>
              <a:buSzPts val="1100"/>
              <a:buFont typeface="Arial"/>
              <a:buNone/>
            </a:pPr>
            <a:r>
              <a:t/>
            </a:r>
            <a:endParaRPr>
              <a:solidFill>
                <a:srgbClr val="424242"/>
              </a:solidFill>
            </a:endParaRPr>
          </a:p>
          <a:p>
            <a:pPr indent="0" lvl="0" marL="0" marR="0" rtl="0" algn="l">
              <a:lnSpc>
                <a:spcPct val="115000"/>
              </a:lnSpc>
              <a:spcBef>
                <a:spcPts val="0"/>
              </a:spcBef>
              <a:spcAft>
                <a:spcPts val="0"/>
              </a:spcAft>
              <a:buClr>
                <a:srgbClr val="000000"/>
              </a:buClr>
              <a:buSzPts val="1100"/>
              <a:buFont typeface="Arial"/>
              <a:buNone/>
            </a:pPr>
            <a:r>
              <a:t/>
            </a:r>
            <a:endParaRPr>
              <a:solidFill>
                <a:srgbClr val="424242"/>
              </a:solidFill>
            </a:endParaRPr>
          </a:p>
          <a:p>
            <a:pPr indent="0" lvl="0" marL="0" marR="0" rtl="0" algn="l">
              <a:lnSpc>
                <a:spcPct val="115000"/>
              </a:lnSpc>
              <a:spcBef>
                <a:spcPts val="0"/>
              </a:spcBef>
              <a:spcAft>
                <a:spcPts val="0"/>
              </a:spcAft>
              <a:buClr>
                <a:srgbClr val="000000"/>
              </a:buClr>
              <a:buSzPts val="1100"/>
              <a:buFont typeface="Arial"/>
              <a:buNone/>
            </a:pPr>
            <a:r>
              <a:t/>
            </a:r>
            <a:endParaRPr>
              <a:solidFill>
                <a:srgbClr val="424242"/>
              </a:solidFill>
            </a:endParaRPr>
          </a:p>
          <a:p>
            <a:pPr indent="0" lvl="0" marL="0" rtl="0" algn="l">
              <a:lnSpc>
                <a:spcPct val="100000"/>
              </a:lnSpc>
              <a:spcBef>
                <a:spcPts val="0"/>
              </a:spcBef>
              <a:spcAft>
                <a:spcPts val="0"/>
              </a:spcAft>
              <a:buClr>
                <a:schemeClr val="dk1"/>
              </a:buClr>
              <a:buSzPts val="1100"/>
              <a:buFont typeface="Arial"/>
              <a:buNone/>
            </a:pPr>
            <a:r>
              <a:rPr lang="en-GB" sz="1200">
                <a:solidFill>
                  <a:schemeClr val="dk1"/>
                </a:solidFill>
                <a:latin typeface="Calibri"/>
                <a:ea typeface="Calibri"/>
                <a:cs typeface="Calibri"/>
                <a:sym typeface="Calibri"/>
              </a:rPr>
              <a:t>Please note that all letters to Zhang will be opened and may be read by prison authorities. It is advised NOT to mention Amnesty International in these letters to increase the likelihood of them actually being delivered to Zhang Zhan. </a:t>
            </a:r>
            <a:endParaRPr sz="1200">
              <a:solidFill>
                <a:schemeClr val="dk1"/>
              </a:solidFill>
              <a:latin typeface="Calibri"/>
              <a:ea typeface="Calibri"/>
              <a:cs typeface="Calibri"/>
              <a:sym typeface="Calibri"/>
            </a:endParaRPr>
          </a:p>
          <a:p>
            <a:pPr indent="0" lvl="0" marL="0" marR="0" rtl="0" algn="l">
              <a:lnSpc>
                <a:spcPct val="115000"/>
              </a:lnSpc>
              <a:spcBef>
                <a:spcPts val="0"/>
              </a:spcBef>
              <a:spcAft>
                <a:spcPts val="0"/>
              </a:spcAft>
              <a:buClr>
                <a:srgbClr val="000000"/>
              </a:buClr>
              <a:buSzPts val="1100"/>
              <a:buFont typeface="Arial"/>
              <a:buNone/>
            </a:pPr>
            <a:r>
              <a:t/>
            </a:r>
            <a:endParaRPr>
              <a:solidFill>
                <a:srgbClr val="424242"/>
              </a:solidFill>
            </a:endParaRPr>
          </a:p>
          <a:p>
            <a:pPr indent="0" lvl="0" marL="0" rtl="0" algn="l">
              <a:lnSpc>
                <a:spcPct val="115000"/>
              </a:lnSpc>
              <a:spcBef>
                <a:spcPts val="0"/>
              </a:spcBef>
              <a:spcAft>
                <a:spcPts val="0"/>
              </a:spcAft>
              <a:buSzPts val="1100"/>
              <a:buNone/>
            </a:pPr>
            <a:r>
              <a:t/>
            </a:r>
            <a:endParaRPr>
              <a:solidFill>
                <a:srgbClr val="424242"/>
              </a:solidFill>
            </a:endParaRPr>
          </a:p>
        </p:txBody>
      </p:sp>
      <p:sp>
        <p:nvSpPr>
          <p:cNvPr id="583" name="Google Shape;583;p16: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4" name="Shape 314"/>
        <p:cNvGrpSpPr/>
        <p:nvPr/>
      </p:nvGrpSpPr>
      <p:grpSpPr>
        <a:xfrm>
          <a:off x="0" y="0"/>
          <a:ext cx="0" cy="0"/>
          <a:chOff x="0" y="0"/>
          <a:chExt cx="0" cy="0"/>
        </a:xfrm>
      </p:grpSpPr>
      <p:sp>
        <p:nvSpPr>
          <p:cNvPr id="315" name="Google Shape;315;ged5f89298a_0_1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SzPts val="1100"/>
              <a:buNone/>
            </a:pPr>
            <a:r>
              <a:rPr lang="en-GB"/>
              <a:t>Read out the case study. </a:t>
            </a:r>
            <a:r>
              <a:rPr lang="en-GB"/>
              <a:t>Each participant should place a star on the scale below the case to vote how fairly or unfairly the person in each case was treated. </a:t>
            </a:r>
            <a:r>
              <a:rPr lang="en-GB"/>
              <a:t>Alternatively</a:t>
            </a:r>
            <a:r>
              <a:rPr lang="en-GB"/>
              <a:t>, you may create a poll on a website like Mentimeter, or participants can vote on the scale of 1 to 5 in the chat.</a:t>
            </a:r>
            <a:endParaRPr/>
          </a:p>
          <a:p>
            <a:pPr indent="0" lvl="0" marL="0" rtl="0" algn="l">
              <a:lnSpc>
                <a:spcPct val="115000"/>
              </a:lnSpc>
              <a:spcBef>
                <a:spcPts val="0"/>
              </a:spcBef>
              <a:spcAft>
                <a:spcPts val="0"/>
              </a:spcAft>
              <a:buSzPts val="1100"/>
              <a:buNone/>
            </a:pPr>
            <a:r>
              <a:t/>
            </a:r>
            <a:endParaRPr/>
          </a:p>
          <a:p>
            <a:pPr indent="0" lvl="0" marL="0" rtl="0" algn="l">
              <a:spcBef>
                <a:spcPts val="0"/>
              </a:spcBef>
              <a:spcAft>
                <a:spcPts val="0"/>
              </a:spcAft>
              <a:buClr>
                <a:schemeClr val="dk1"/>
              </a:buClr>
              <a:buSzPts val="1100"/>
              <a:buFont typeface="Arial"/>
              <a:buNone/>
            </a:pPr>
            <a:r>
              <a:rPr lang="en-GB" sz="1200">
                <a:solidFill>
                  <a:schemeClr val="dk1"/>
                </a:solidFill>
                <a:latin typeface="Calibri"/>
                <a:ea typeface="Calibri"/>
                <a:cs typeface="Calibri"/>
                <a:sym typeface="Calibri"/>
              </a:rPr>
              <a:t>Discuss with the participants the results of the vote and why they felt the people in the cases were treated fairly or unfairly. </a:t>
            </a:r>
            <a:endParaRPr/>
          </a:p>
          <a:p>
            <a:pPr indent="0" lvl="0" marL="0" rtl="0" algn="l">
              <a:lnSpc>
                <a:spcPct val="115000"/>
              </a:lnSpc>
              <a:spcBef>
                <a:spcPts val="0"/>
              </a:spcBef>
              <a:spcAft>
                <a:spcPts val="0"/>
              </a:spcAft>
              <a:buClr>
                <a:schemeClr val="dk1"/>
              </a:buClr>
              <a:buSzPts val="1100"/>
              <a:buFont typeface="Arial"/>
              <a:buNone/>
            </a:pPr>
            <a:r>
              <a:t/>
            </a:r>
            <a:endParaRPr/>
          </a:p>
          <a:p>
            <a:pPr indent="0" lvl="0" marL="0" rtl="0" algn="l">
              <a:lnSpc>
                <a:spcPct val="115000"/>
              </a:lnSpc>
              <a:spcBef>
                <a:spcPts val="0"/>
              </a:spcBef>
              <a:spcAft>
                <a:spcPts val="0"/>
              </a:spcAft>
              <a:buSzPts val="1100"/>
              <a:buNone/>
            </a:pPr>
            <a:r>
              <a:t/>
            </a:r>
            <a:endParaRPr/>
          </a:p>
        </p:txBody>
      </p:sp>
      <p:sp>
        <p:nvSpPr>
          <p:cNvPr id="316" name="Google Shape;316;ged5f89298a_0_13: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2" name="Shape 342"/>
        <p:cNvGrpSpPr/>
        <p:nvPr/>
      </p:nvGrpSpPr>
      <p:grpSpPr>
        <a:xfrm>
          <a:off x="0" y="0"/>
          <a:ext cx="0" cy="0"/>
          <a:chOff x="0" y="0"/>
          <a:chExt cx="0" cy="0"/>
        </a:xfrm>
      </p:grpSpPr>
      <p:sp>
        <p:nvSpPr>
          <p:cNvPr id="343" name="Google Shape;343;gef55ac2fe1_0_5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SzPts val="1100"/>
              <a:buNone/>
            </a:pPr>
            <a:r>
              <a:rPr lang="en-GB"/>
              <a:t>Each participant should place a star on the scale below the case to vote how fairly or unfairly the person in each case was treated. </a:t>
            </a:r>
            <a:r>
              <a:rPr lang="en-GB">
                <a:solidFill>
                  <a:schemeClr val="dk1"/>
                </a:solidFill>
              </a:rPr>
              <a:t>Alternatively, you may create a poll on a website like Mentimeter.</a:t>
            </a:r>
            <a:endParaRPr>
              <a:solidFill>
                <a:schemeClr val="dk1"/>
              </a:solidFill>
            </a:endParaRPr>
          </a:p>
          <a:p>
            <a:pPr indent="0" lvl="0" marL="0" rtl="0" algn="l">
              <a:lnSpc>
                <a:spcPct val="115000"/>
              </a:lnSpc>
              <a:spcBef>
                <a:spcPts val="0"/>
              </a:spcBef>
              <a:spcAft>
                <a:spcPts val="0"/>
              </a:spcAft>
              <a:buSzPts val="1100"/>
              <a:buNone/>
            </a:pPr>
            <a:r>
              <a:rPr lang="en-GB">
                <a:solidFill>
                  <a:schemeClr val="dk1"/>
                </a:solidFill>
              </a:rPr>
              <a:t>Discuss with the participants the results of the vote and why they felt the people in the cases were treated fairly or unfairly. </a:t>
            </a:r>
            <a:endParaRPr>
              <a:solidFill>
                <a:schemeClr val="dk1"/>
              </a:solidFill>
            </a:endParaRPr>
          </a:p>
          <a:p>
            <a:pPr indent="0" lvl="0" marL="0" rtl="0" algn="l">
              <a:lnSpc>
                <a:spcPct val="115000"/>
              </a:lnSpc>
              <a:spcBef>
                <a:spcPts val="0"/>
              </a:spcBef>
              <a:spcAft>
                <a:spcPts val="0"/>
              </a:spcAft>
              <a:buSzPts val="1100"/>
              <a:buNone/>
            </a:pPr>
            <a:r>
              <a:t/>
            </a:r>
            <a:endParaRPr>
              <a:solidFill>
                <a:schemeClr val="dk1"/>
              </a:solidFill>
            </a:endParaRPr>
          </a:p>
          <a:p>
            <a:pPr indent="0" lvl="0" marL="0" rtl="0" algn="l">
              <a:lnSpc>
                <a:spcPct val="115000"/>
              </a:lnSpc>
              <a:spcBef>
                <a:spcPts val="0"/>
              </a:spcBef>
              <a:spcAft>
                <a:spcPts val="0"/>
              </a:spcAft>
              <a:buSzPts val="1100"/>
              <a:buNone/>
            </a:pPr>
            <a:r>
              <a:t/>
            </a:r>
            <a:endParaRPr>
              <a:solidFill>
                <a:schemeClr val="dk1"/>
              </a:solidFill>
            </a:endParaRPr>
          </a:p>
          <a:p>
            <a:pPr indent="0" lvl="0" marL="0" rtl="0" algn="l">
              <a:lnSpc>
                <a:spcPct val="115000"/>
              </a:lnSpc>
              <a:spcBef>
                <a:spcPts val="0"/>
              </a:spcBef>
              <a:spcAft>
                <a:spcPts val="0"/>
              </a:spcAft>
              <a:buSzPts val="1100"/>
              <a:buNone/>
            </a:pPr>
            <a:r>
              <a:t/>
            </a:r>
            <a:endParaRPr/>
          </a:p>
          <a:p>
            <a:pPr indent="0" lvl="0" marL="0" rtl="0" algn="l">
              <a:lnSpc>
                <a:spcPct val="115000"/>
              </a:lnSpc>
              <a:spcBef>
                <a:spcPts val="0"/>
              </a:spcBef>
              <a:spcAft>
                <a:spcPts val="0"/>
              </a:spcAft>
              <a:buSzPts val="1100"/>
              <a:buNone/>
            </a:pPr>
            <a:r>
              <a:t/>
            </a:r>
            <a:endParaRPr/>
          </a:p>
        </p:txBody>
      </p:sp>
      <p:sp>
        <p:nvSpPr>
          <p:cNvPr id="344" name="Google Shape;344;gef55ac2fe1_0_57: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1" name="Shape 371"/>
        <p:cNvGrpSpPr/>
        <p:nvPr/>
      </p:nvGrpSpPr>
      <p:grpSpPr>
        <a:xfrm>
          <a:off x="0" y="0"/>
          <a:ext cx="0" cy="0"/>
          <a:chOff x="0" y="0"/>
          <a:chExt cx="0" cy="0"/>
        </a:xfrm>
      </p:grpSpPr>
      <p:sp>
        <p:nvSpPr>
          <p:cNvPr id="372" name="Google Shape;372;gef55ac2fe1_0_8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SzPts val="1100"/>
              <a:buNone/>
            </a:pPr>
            <a:r>
              <a:rPr lang="en-GB"/>
              <a:t>Each participant should place a star on the scale below the case to vote how fairly or unfairly the person in each case was treated. </a:t>
            </a:r>
            <a:r>
              <a:rPr lang="en-GB">
                <a:solidFill>
                  <a:schemeClr val="dk1"/>
                </a:solidFill>
              </a:rPr>
              <a:t>Alternatively, you may create a poll on a website like Mentimeter.</a:t>
            </a:r>
            <a:endParaRPr/>
          </a:p>
          <a:p>
            <a:pPr indent="0" lvl="0" marL="0" rtl="0" algn="l">
              <a:lnSpc>
                <a:spcPct val="115000"/>
              </a:lnSpc>
              <a:spcBef>
                <a:spcPts val="0"/>
              </a:spcBef>
              <a:spcAft>
                <a:spcPts val="0"/>
              </a:spcAft>
              <a:buSzPts val="1100"/>
              <a:buNone/>
            </a:pPr>
            <a:r>
              <a:rPr lang="en-GB"/>
              <a:t>Discuss with the participants the results of the vote and why they felt the people in the cases were treated fairly or unfairly. </a:t>
            </a:r>
            <a:endParaRPr/>
          </a:p>
          <a:p>
            <a:pPr indent="0" lvl="0" marL="0" rtl="0" algn="l">
              <a:lnSpc>
                <a:spcPct val="115000"/>
              </a:lnSpc>
              <a:spcBef>
                <a:spcPts val="0"/>
              </a:spcBef>
              <a:spcAft>
                <a:spcPts val="0"/>
              </a:spcAft>
              <a:buSzPts val="1100"/>
              <a:buNone/>
            </a:pPr>
            <a:r>
              <a:t/>
            </a:r>
            <a:endParaRPr/>
          </a:p>
          <a:p>
            <a:pPr indent="0" lvl="0" marL="0" rtl="0" algn="l">
              <a:lnSpc>
                <a:spcPct val="115000"/>
              </a:lnSpc>
              <a:spcBef>
                <a:spcPts val="0"/>
              </a:spcBef>
              <a:spcAft>
                <a:spcPts val="0"/>
              </a:spcAft>
              <a:buSzPts val="1100"/>
              <a:buNone/>
            </a:pPr>
            <a:r>
              <a:t/>
            </a:r>
            <a:endParaRPr/>
          </a:p>
          <a:p>
            <a:pPr indent="0" lvl="0" marL="0" rtl="0" algn="l">
              <a:lnSpc>
                <a:spcPct val="115000"/>
              </a:lnSpc>
              <a:spcBef>
                <a:spcPts val="0"/>
              </a:spcBef>
              <a:spcAft>
                <a:spcPts val="0"/>
              </a:spcAft>
              <a:buSzPts val="1100"/>
              <a:buNone/>
            </a:pPr>
            <a:r>
              <a:t/>
            </a:r>
            <a:endParaRPr/>
          </a:p>
        </p:txBody>
      </p:sp>
      <p:sp>
        <p:nvSpPr>
          <p:cNvPr id="373" name="Google Shape;373;gef55ac2fe1_0_83: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02" name="Shape 402"/>
        <p:cNvGrpSpPr/>
        <p:nvPr/>
      </p:nvGrpSpPr>
      <p:grpSpPr>
        <a:xfrm>
          <a:off x="0" y="0"/>
          <a:ext cx="0" cy="0"/>
          <a:chOff x="0" y="0"/>
          <a:chExt cx="0" cy="0"/>
        </a:xfrm>
      </p:grpSpPr>
      <p:sp>
        <p:nvSpPr>
          <p:cNvPr id="403" name="Google Shape;403;gef55ac2fe1_0_10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SzPts val="1100"/>
              <a:buNone/>
            </a:pPr>
            <a:r>
              <a:rPr lang="en-GB"/>
              <a:t>Each participant should place a star on the scale below the case to vote how fairly or unfairly the person in each case was treated. </a:t>
            </a:r>
            <a:r>
              <a:rPr lang="en-GB">
                <a:solidFill>
                  <a:schemeClr val="dk1"/>
                </a:solidFill>
              </a:rPr>
              <a:t>Alternatively, you may create a poll on a website like Mentimeter.</a:t>
            </a:r>
            <a:endParaRPr>
              <a:solidFill>
                <a:schemeClr val="dk1"/>
              </a:solidFill>
            </a:endParaRPr>
          </a:p>
          <a:p>
            <a:pPr indent="0" lvl="0" marL="0" rtl="0" algn="l">
              <a:lnSpc>
                <a:spcPct val="115000"/>
              </a:lnSpc>
              <a:spcBef>
                <a:spcPts val="0"/>
              </a:spcBef>
              <a:spcAft>
                <a:spcPts val="0"/>
              </a:spcAft>
              <a:buSzPts val="1100"/>
              <a:buNone/>
            </a:pPr>
            <a:r>
              <a:rPr lang="en-GB">
                <a:solidFill>
                  <a:schemeClr val="dk1"/>
                </a:solidFill>
              </a:rPr>
              <a:t>Discuss with the participants the results of the vote and why they felt the people in the cases were treated fairly or unfairly. </a:t>
            </a:r>
            <a:endParaRPr>
              <a:solidFill>
                <a:schemeClr val="dk1"/>
              </a:solidFill>
            </a:endParaRPr>
          </a:p>
          <a:p>
            <a:pPr indent="0" lvl="0" marL="0" rtl="0" algn="l">
              <a:lnSpc>
                <a:spcPct val="115000"/>
              </a:lnSpc>
              <a:spcBef>
                <a:spcPts val="0"/>
              </a:spcBef>
              <a:spcAft>
                <a:spcPts val="0"/>
              </a:spcAft>
              <a:buSzPts val="1100"/>
              <a:buNone/>
            </a:pPr>
            <a:r>
              <a:t/>
            </a:r>
            <a:endParaRPr>
              <a:solidFill>
                <a:schemeClr val="dk1"/>
              </a:solidFill>
            </a:endParaRPr>
          </a:p>
          <a:p>
            <a:pPr indent="0" lvl="0" marL="0" rtl="0" algn="l">
              <a:lnSpc>
                <a:spcPct val="115000"/>
              </a:lnSpc>
              <a:spcBef>
                <a:spcPts val="0"/>
              </a:spcBef>
              <a:spcAft>
                <a:spcPts val="0"/>
              </a:spcAft>
              <a:buSzPts val="1100"/>
              <a:buNone/>
            </a:pPr>
            <a:r>
              <a:t/>
            </a:r>
            <a:endParaRPr>
              <a:solidFill>
                <a:schemeClr val="dk1"/>
              </a:solidFill>
            </a:endParaRPr>
          </a:p>
          <a:p>
            <a:pPr indent="0" lvl="0" marL="0" rtl="0" algn="l">
              <a:lnSpc>
                <a:spcPct val="115000"/>
              </a:lnSpc>
              <a:spcBef>
                <a:spcPts val="0"/>
              </a:spcBef>
              <a:spcAft>
                <a:spcPts val="0"/>
              </a:spcAft>
              <a:buSzPts val="1100"/>
              <a:buNone/>
            </a:pPr>
            <a:r>
              <a:t/>
            </a:r>
            <a:endParaRPr/>
          </a:p>
          <a:p>
            <a:pPr indent="0" lvl="0" marL="0" rtl="0" algn="l">
              <a:lnSpc>
                <a:spcPct val="115000"/>
              </a:lnSpc>
              <a:spcBef>
                <a:spcPts val="0"/>
              </a:spcBef>
              <a:spcAft>
                <a:spcPts val="0"/>
              </a:spcAft>
              <a:buSzPts val="1100"/>
              <a:buNone/>
            </a:pPr>
            <a:r>
              <a:t/>
            </a:r>
            <a:endParaRPr/>
          </a:p>
        </p:txBody>
      </p:sp>
      <p:sp>
        <p:nvSpPr>
          <p:cNvPr id="404" name="Google Shape;404;gef55ac2fe1_0_106: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31" name="Shape 431"/>
        <p:cNvGrpSpPr/>
        <p:nvPr/>
      </p:nvGrpSpPr>
      <p:grpSpPr>
        <a:xfrm>
          <a:off x="0" y="0"/>
          <a:ext cx="0" cy="0"/>
          <a:chOff x="0" y="0"/>
          <a:chExt cx="0" cy="0"/>
        </a:xfrm>
      </p:grpSpPr>
      <p:sp>
        <p:nvSpPr>
          <p:cNvPr id="432" name="Google Shape;432;gef55ac2fe1_0_13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SzPts val="1100"/>
              <a:buNone/>
            </a:pPr>
            <a:r>
              <a:rPr lang="en-GB"/>
              <a:t>Get the participants to react to the cases they’ve just read, with </a:t>
            </a:r>
            <a:r>
              <a:rPr lang="en-GB"/>
              <a:t>particular emphasis on the featured case of Mikita</a:t>
            </a:r>
            <a:r>
              <a:rPr lang="en-GB"/>
              <a:t>. Which did they find most unfair? What are some of the </a:t>
            </a:r>
            <a:r>
              <a:rPr lang="en-GB"/>
              <a:t>similarities</a:t>
            </a:r>
            <a:r>
              <a:rPr lang="en-GB"/>
              <a:t> between the cases? What about differences - for example, does the fact that Mikita is a minor effect how they feel?</a:t>
            </a:r>
            <a:endParaRPr/>
          </a:p>
          <a:p>
            <a:pPr indent="0" lvl="0" marL="0" rtl="0" algn="l">
              <a:lnSpc>
                <a:spcPct val="115000"/>
              </a:lnSpc>
              <a:spcBef>
                <a:spcPts val="0"/>
              </a:spcBef>
              <a:spcAft>
                <a:spcPts val="0"/>
              </a:spcAft>
              <a:buSzPts val="1100"/>
              <a:buNone/>
            </a:pPr>
            <a:r>
              <a:t/>
            </a:r>
            <a:endParaRPr/>
          </a:p>
          <a:p>
            <a:pPr indent="0" lvl="0" marL="0" rtl="0" algn="l">
              <a:lnSpc>
                <a:spcPct val="115000"/>
              </a:lnSpc>
              <a:spcBef>
                <a:spcPts val="0"/>
              </a:spcBef>
              <a:spcAft>
                <a:spcPts val="0"/>
              </a:spcAft>
              <a:buSzPts val="1100"/>
              <a:buNone/>
            </a:pPr>
            <a:r>
              <a:rPr lang="en-GB"/>
              <a:t>Either you or the participants can write their thoughts down.</a:t>
            </a:r>
            <a:endParaRPr/>
          </a:p>
        </p:txBody>
      </p:sp>
      <p:sp>
        <p:nvSpPr>
          <p:cNvPr id="433" name="Google Shape;433;gef55ac2fe1_0_134: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43" name="Shape 443"/>
        <p:cNvGrpSpPr/>
        <p:nvPr/>
      </p:nvGrpSpPr>
      <p:grpSpPr>
        <a:xfrm>
          <a:off x="0" y="0"/>
          <a:ext cx="0" cy="0"/>
          <a:chOff x="0" y="0"/>
          <a:chExt cx="0" cy="0"/>
        </a:xfrm>
      </p:grpSpPr>
      <p:sp>
        <p:nvSpPr>
          <p:cNvPr id="444" name="Google Shape;444;gebbfc34bf3_0_12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GB" sz="1200">
                <a:solidFill>
                  <a:schemeClr val="dk1"/>
                </a:solidFill>
                <a:latin typeface="Calibri"/>
                <a:ea typeface="Calibri"/>
                <a:cs typeface="Calibri"/>
                <a:sym typeface="Calibri"/>
              </a:rPr>
              <a:t>Introduce participants to concept of fair trials. </a:t>
            </a:r>
            <a:endParaRPr sz="1200">
              <a:solidFill>
                <a:schemeClr val="dk1"/>
              </a:solidFill>
              <a:latin typeface="Calibri"/>
              <a:ea typeface="Calibri"/>
              <a:cs typeface="Calibri"/>
              <a:sym typeface="Calibri"/>
            </a:endParaRPr>
          </a:p>
          <a:p>
            <a:pPr indent="0" lvl="0" marL="0" rtl="0" algn="l">
              <a:lnSpc>
                <a:spcPct val="115000"/>
              </a:lnSpc>
              <a:spcBef>
                <a:spcPts val="0"/>
              </a:spcBef>
              <a:spcAft>
                <a:spcPts val="0"/>
              </a:spcAft>
              <a:buSzPts val="1100"/>
              <a:buNone/>
            </a:pPr>
            <a:r>
              <a:t/>
            </a:r>
            <a:endParaRPr/>
          </a:p>
        </p:txBody>
      </p:sp>
      <p:sp>
        <p:nvSpPr>
          <p:cNvPr id="445" name="Google Shape;445;gebbfc34bf3_0_124: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50" name="Shape 450"/>
        <p:cNvGrpSpPr/>
        <p:nvPr/>
      </p:nvGrpSpPr>
      <p:grpSpPr>
        <a:xfrm>
          <a:off x="0" y="0"/>
          <a:ext cx="0" cy="0"/>
          <a:chOff x="0" y="0"/>
          <a:chExt cx="0" cy="0"/>
        </a:xfrm>
      </p:grpSpPr>
      <p:sp>
        <p:nvSpPr>
          <p:cNvPr id="451" name="Google Shape;451;gef55ac2fe1_0_16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GB" sz="1200">
                <a:solidFill>
                  <a:schemeClr val="dk1"/>
                </a:solidFill>
                <a:latin typeface="Calibri"/>
                <a:ea typeface="Calibri"/>
                <a:cs typeface="Calibri"/>
                <a:sym typeface="Calibri"/>
              </a:rPr>
              <a:t>Participants can drag the stars to the rights. </a:t>
            </a:r>
            <a:r>
              <a:rPr lang="en-GB" sz="1200">
                <a:solidFill>
                  <a:schemeClr val="dk1"/>
                </a:solidFill>
                <a:latin typeface="Calibri"/>
                <a:ea typeface="Calibri"/>
                <a:cs typeface="Calibri"/>
                <a:sym typeface="Calibri"/>
              </a:rPr>
              <a:t>Alternatively</a:t>
            </a:r>
            <a:r>
              <a:rPr lang="en-GB" sz="1200">
                <a:solidFill>
                  <a:schemeClr val="dk1"/>
                </a:solidFill>
                <a:latin typeface="Calibri"/>
                <a:ea typeface="Calibri"/>
                <a:cs typeface="Calibri"/>
                <a:sym typeface="Calibri"/>
              </a:rPr>
              <a:t>  you could read out each right and get voters to raise their hand if they think it was violated.</a:t>
            </a:r>
            <a:endParaRPr sz="1200">
              <a:solidFill>
                <a:schemeClr val="dk1"/>
              </a:solidFill>
              <a:latin typeface="Calibri"/>
              <a:ea typeface="Calibri"/>
              <a:cs typeface="Calibri"/>
              <a:sym typeface="Calibri"/>
            </a:endParaRPr>
          </a:p>
          <a:p>
            <a:pPr indent="0" lvl="0" marL="0" rtl="0" algn="l">
              <a:lnSpc>
                <a:spcPct val="115000"/>
              </a:lnSpc>
              <a:spcBef>
                <a:spcPts val="0"/>
              </a:spcBef>
              <a:spcAft>
                <a:spcPts val="0"/>
              </a:spcAft>
              <a:buSzPts val="1100"/>
              <a:buNone/>
            </a:pPr>
            <a:r>
              <a:t/>
            </a:r>
            <a:endParaRPr/>
          </a:p>
        </p:txBody>
      </p:sp>
      <p:sp>
        <p:nvSpPr>
          <p:cNvPr id="452" name="Google Shape;452;gef55ac2fe1_0_16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2.png"/></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p:cSld name="Blank">
    <p:spTree>
      <p:nvGrpSpPr>
        <p:cNvPr id="13" name="Shape 13"/>
        <p:cNvGrpSpPr/>
        <p:nvPr/>
      </p:nvGrpSpPr>
      <p:grpSpPr>
        <a:xfrm>
          <a:off x="0" y="0"/>
          <a:ext cx="0" cy="0"/>
          <a:chOff x="0" y="0"/>
          <a:chExt cx="0" cy="0"/>
        </a:xfrm>
      </p:grpSpPr>
      <p:sp>
        <p:nvSpPr>
          <p:cNvPr id="14" name="Google Shape;14;p2"/>
          <p:cNvSpPr/>
          <p:nvPr>
            <p:ph idx="2" type="pic"/>
          </p:nvPr>
        </p:nvSpPr>
        <p:spPr>
          <a:xfrm>
            <a:off x="0" y="0"/>
            <a:ext cx="9144000" cy="5143500"/>
          </a:xfrm>
          <a:prstGeom prst="rect">
            <a:avLst/>
          </a:prstGeom>
          <a:noFill/>
          <a:ln>
            <a:noFill/>
          </a:ln>
        </p:spPr>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6" name="Shape 96"/>
        <p:cNvGrpSpPr/>
        <p:nvPr/>
      </p:nvGrpSpPr>
      <p:grpSpPr>
        <a:xfrm>
          <a:off x="0" y="0"/>
          <a:ext cx="0" cy="0"/>
          <a:chOff x="0" y="0"/>
          <a:chExt cx="0" cy="0"/>
        </a:xfrm>
      </p:grpSpPr>
      <p:sp>
        <p:nvSpPr>
          <p:cNvPr id="97" name="Google Shape;97;p11"/>
          <p:cNvSpPr txBox="1"/>
          <p:nvPr>
            <p:ph type="ctrTitle"/>
          </p:nvPr>
        </p:nvSpPr>
        <p:spPr>
          <a:xfrm>
            <a:off x="1143000" y="841772"/>
            <a:ext cx="6858000" cy="1790700"/>
          </a:xfrm>
          <a:prstGeom prst="rect">
            <a:avLst/>
          </a:prstGeom>
          <a:noFill/>
          <a:ln>
            <a:noFill/>
          </a:ln>
        </p:spPr>
        <p:txBody>
          <a:bodyPr anchorCtr="0" anchor="b" bIns="34275" lIns="68575" spcFirstLastPara="1" rIns="68575" wrap="square" tIns="34275">
            <a:noAutofit/>
          </a:bodyPr>
          <a:lstStyle>
            <a:lvl1pPr lvl="0" algn="ctr">
              <a:lnSpc>
                <a:spcPct val="90000"/>
              </a:lnSpc>
              <a:spcBef>
                <a:spcPts val="0"/>
              </a:spcBef>
              <a:spcAft>
                <a:spcPts val="0"/>
              </a:spcAft>
              <a:buClr>
                <a:srgbClr val="000000"/>
              </a:buClr>
              <a:buSzPts val="4100"/>
              <a:buFont typeface="Oswald"/>
              <a:buNone/>
              <a:defRPr sz="4100"/>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98" name="Google Shape;98;p11"/>
          <p:cNvSpPr txBox="1"/>
          <p:nvPr>
            <p:ph idx="1" type="subTitle"/>
          </p:nvPr>
        </p:nvSpPr>
        <p:spPr>
          <a:xfrm>
            <a:off x="1143000" y="2701528"/>
            <a:ext cx="6858000" cy="1241821"/>
          </a:xfrm>
          <a:prstGeom prst="rect">
            <a:avLst/>
          </a:prstGeom>
          <a:noFill/>
          <a:ln>
            <a:noFill/>
          </a:ln>
        </p:spPr>
        <p:txBody>
          <a:bodyPr anchorCtr="0" anchor="t" bIns="34275" lIns="68575" spcFirstLastPara="1" rIns="68575" wrap="square" tIns="34275">
            <a:noAutofit/>
          </a:bodyPr>
          <a:lstStyle>
            <a:lvl1pPr lvl="0" algn="ctr">
              <a:lnSpc>
                <a:spcPct val="90000"/>
              </a:lnSpc>
              <a:spcBef>
                <a:spcPts val="800"/>
              </a:spcBef>
              <a:spcAft>
                <a:spcPts val="0"/>
              </a:spcAft>
              <a:buClr>
                <a:srgbClr val="000000"/>
              </a:buClr>
              <a:buSzPts val="2000"/>
              <a:buNone/>
              <a:defRPr b="1" i="0" sz="2000">
                <a:latin typeface="Oswald"/>
                <a:ea typeface="Oswald"/>
                <a:cs typeface="Oswald"/>
                <a:sym typeface="Oswald"/>
              </a:defRPr>
            </a:lvl1pPr>
            <a:lvl2pPr lvl="1" algn="ctr">
              <a:lnSpc>
                <a:spcPct val="90000"/>
              </a:lnSpc>
              <a:spcBef>
                <a:spcPts val="400"/>
              </a:spcBef>
              <a:spcAft>
                <a:spcPts val="0"/>
              </a:spcAft>
              <a:buClr>
                <a:srgbClr val="000000"/>
              </a:buClr>
              <a:buSzPts val="1500"/>
              <a:buNone/>
              <a:defRPr sz="1500"/>
            </a:lvl2pPr>
            <a:lvl3pPr lvl="2" algn="ctr">
              <a:lnSpc>
                <a:spcPct val="90000"/>
              </a:lnSpc>
              <a:spcBef>
                <a:spcPts val="400"/>
              </a:spcBef>
              <a:spcAft>
                <a:spcPts val="0"/>
              </a:spcAft>
              <a:buClr>
                <a:srgbClr val="000000"/>
              </a:buClr>
              <a:buSzPts val="1400"/>
              <a:buNone/>
              <a:defRPr sz="1400"/>
            </a:lvl3pPr>
            <a:lvl4pPr lvl="3" algn="ctr">
              <a:lnSpc>
                <a:spcPct val="90000"/>
              </a:lnSpc>
              <a:spcBef>
                <a:spcPts val="400"/>
              </a:spcBef>
              <a:spcAft>
                <a:spcPts val="0"/>
              </a:spcAft>
              <a:buClr>
                <a:srgbClr val="000000"/>
              </a:buClr>
              <a:buSzPts val="1200"/>
              <a:buNone/>
              <a:defRPr sz="1200"/>
            </a:lvl4pPr>
            <a:lvl5pPr lvl="4" algn="ctr">
              <a:lnSpc>
                <a:spcPct val="90000"/>
              </a:lnSpc>
              <a:spcBef>
                <a:spcPts val="400"/>
              </a:spcBef>
              <a:spcAft>
                <a:spcPts val="0"/>
              </a:spcAft>
              <a:buClr>
                <a:srgbClr val="000000"/>
              </a:buClr>
              <a:buSzPts val="1200"/>
              <a:buNone/>
              <a:defRPr sz="1200"/>
            </a:lvl5pPr>
            <a:lvl6pPr lvl="5" algn="ctr">
              <a:lnSpc>
                <a:spcPct val="90000"/>
              </a:lnSpc>
              <a:spcBef>
                <a:spcPts val="400"/>
              </a:spcBef>
              <a:spcAft>
                <a:spcPts val="0"/>
              </a:spcAft>
              <a:buClr>
                <a:schemeClr val="dk1"/>
              </a:buClr>
              <a:buSzPts val="1200"/>
              <a:buNone/>
              <a:defRPr sz="1200"/>
            </a:lvl6pPr>
            <a:lvl7pPr lvl="6" algn="ctr">
              <a:lnSpc>
                <a:spcPct val="90000"/>
              </a:lnSpc>
              <a:spcBef>
                <a:spcPts val="400"/>
              </a:spcBef>
              <a:spcAft>
                <a:spcPts val="0"/>
              </a:spcAft>
              <a:buClr>
                <a:schemeClr val="dk1"/>
              </a:buClr>
              <a:buSzPts val="1200"/>
              <a:buNone/>
              <a:defRPr sz="1200"/>
            </a:lvl7pPr>
            <a:lvl8pPr lvl="7" algn="ctr">
              <a:lnSpc>
                <a:spcPct val="90000"/>
              </a:lnSpc>
              <a:spcBef>
                <a:spcPts val="400"/>
              </a:spcBef>
              <a:spcAft>
                <a:spcPts val="0"/>
              </a:spcAft>
              <a:buClr>
                <a:schemeClr val="dk1"/>
              </a:buClr>
              <a:buSzPts val="1200"/>
              <a:buNone/>
              <a:defRPr sz="1200"/>
            </a:lvl8pPr>
            <a:lvl9pPr lvl="8" algn="ctr">
              <a:lnSpc>
                <a:spcPct val="90000"/>
              </a:lnSpc>
              <a:spcBef>
                <a:spcPts val="400"/>
              </a:spcBef>
              <a:spcAft>
                <a:spcPts val="0"/>
              </a:spcAft>
              <a:buClr>
                <a:schemeClr val="dk1"/>
              </a:buClr>
              <a:buSzPts val="1200"/>
              <a:buNone/>
              <a:defRPr sz="1200"/>
            </a:lvl9pPr>
          </a:lstStyle>
          <a:p/>
        </p:txBody>
      </p:sp>
      <p:sp>
        <p:nvSpPr>
          <p:cNvPr id="99" name="Google Shape;99;p11"/>
          <p:cNvSpPr txBox="1"/>
          <p:nvPr>
            <p:ph idx="11" type="ftr"/>
          </p:nvPr>
        </p:nvSpPr>
        <p:spPr>
          <a:xfrm>
            <a:off x="5227134" y="4842416"/>
            <a:ext cx="2768290" cy="159400"/>
          </a:xfrm>
          <a:prstGeom prst="rect">
            <a:avLst/>
          </a:prstGeom>
          <a:noFill/>
          <a:ln>
            <a:noFill/>
          </a:ln>
        </p:spPr>
        <p:txBody>
          <a:bodyPr anchorCtr="0" anchor="b" bIns="0" lIns="0" spcFirstLastPara="1" rIns="0" wrap="square" tIns="0">
            <a:noAutofit/>
          </a:bodyPr>
          <a:lstStyle>
            <a:lvl1pPr lvl="0" algn="r">
              <a:lnSpc>
                <a:spcPct val="100000"/>
              </a:lnSpc>
              <a:spcBef>
                <a:spcPts val="0"/>
              </a:spcBef>
              <a:spcAft>
                <a:spcPts val="0"/>
              </a:spcAft>
              <a:buSzPts val="1100"/>
              <a:buNone/>
              <a:defRPr b="1" i="0" sz="800">
                <a:solidFill>
                  <a:schemeClr val="dk2"/>
                </a:solidFill>
                <a:latin typeface="Oswald"/>
                <a:ea typeface="Oswald"/>
                <a:cs typeface="Oswald"/>
                <a:sym typeface="Oswald"/>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100" name="Google Shape;100;p11"/>
          <p:cNvSpPr txBox="1"/>
          <p:nvPr>
            <p:ph idx="12" type="sldNum"/>
          </p:nvPr>
        </p:nvSpPr>
        <p:spPr>
          <a:xfrm>
            <a:off x="8062332" y="4897510"/>
            <a:ext cx="453018" cy="104307"/>
          </a:xfrm>
          <a:prstGeom prst="rect">
            <a:avLst/>
          </a:prstGeom>
          <a:noFill/>
          <a:ln>
            <a:noFill/>
          </a:ln>
        </p:spPr>
        <p:txBody>
          <a:bodyPr anchorCtr="0" anchor="b" bIns="0" lIns="0" spcFirstLastPara="1" rIns="0" wrap="square" tIns="0">
            <a:noAutofit/>
          </a:bodyPr>
          <a:lstStyle>
            <a:lvl1pPr indent="0" lvl="0" marL="0" marR="0" algn="r">
              <a:lnSpc>
                <a:spcPct val="100000"/>
              </a:lnSpc>
              <a:spcBef>
                <a:spcPts val="0"/>
              </a:spcBef>
              <a:spcAft>
                <a:spcPts val="0"/>
              </a:spcAft>
              <a:buClr>
                <a:srgbClr val="000000"/>
              </a:buClr>
              <a:buSzPts val="800"/>
              <a:buFont typeface="Arial"/>
              <a:buNone/>
              <a:defRPr b="1" i="0" sz="800" u="none" cap="none" strike="noStrike">
                <a:solidFill>
                  <a:srgbClr val="000000"/>
                </a:solidFill>
                <a:latin typeface="Oswald"/>
                <a:ea typeface="Oswald"/>
                <a:cs typeface="Oswald"/>
                <a:sym typeface="Oswald"/>
              </a:defRPr>
            </a:lvl1pPr>
            <a:lvl2pPr indent="0" lvl="1" marL="0" marR="0" algn="r">
              <a:lnSpc>
                <a:spcPct val="100000"/>
              </a:lnSpc>
              <a:spcBef>
                <a:spcPts val="0"/>
              </a:spcBef>
              <a:spcAft>
                <a:spcPts val="0"/>
              </a:spcAft>
              <a:buClr>
                <a:srgbClr val="000000"/>
              </a:buClr>
              <a:buSzPts val="800"/>
              <a:buFont typeface="Arial"/>
              <a:buNone/>
              <a:defRPr b="1" i="0" sz="800" u="none" cap="none" strike="noStrike">
                <a:solidFill>
                  <a:srgbClr val="000000"/>
                </a:solidFill>
                <a:latin typeface="Oswald"/>
                <a:ea typeface="Oswald"/>
                <a:cs typeface="Oswald"/>
                <a:sym typeface="Oswald"/>
              </a:defRPr>
            </a:lvl2pPr>
            <a:lvl3pPr indent="0" lvl="2" marL="0" marR="0" algn="r">
              <a:lnSpc>
                <a:spcPct val="100000"/>
              </a:lnSpc>
              <a:spcBef>
                <a:spcPts val="0"/>
              </a:spcBef>
              <a:spcAft>
                <a:spcPts val="0"/>
              </a:spcAft>
              <a:buClr>
                <a:srgbClr val="000000"/>
              </a:buClr>
              <a:buSzPts val="800"/>
              <a:buFont typeface="Arial"/>
              <a:buNone/>
              <a:defRPr b="1" i="0" sz="800" u="none" cap="none" strike="noStrike">
                <a:solidFill>
                  <a:srgbClr val="000000"/>
                </a:solidFill>
                <a:latin typeface="Oswald"/>
                <a:ea typeface="Oswald"/>
                <a:cs typeface="Oswald"/>
                <a:sym typeface="Oswald"/>
              </a:defRPr>
            </a:lvl3pPr>
            <a:lvl4pPr indent="0" lvl="3" marL="0" marR="0" algn="r">
              <a:lnSpc>
                <a:spcPct val="100000"/>
              </a:lnSpc>
              <a:spcBef>
                <a:spcPts val="0"/>
              </a:spcBef>
              <a:spcAft>
                <a:spcPts val="0"/>
              </a:spcAft>
              <a:buClr>
                <a:srgbClr val="000000"/>
              </a:buClr>
              <a:buSzPts val="800"/>
              <a:buFont typeface="Arial"/>
              <a:buNone/>
              <a:defRPr b="1" i="0" sz="800" u="none" cap="none" strike="noStrike">
                <a:solidFill>
                  <a:srgbClr val="000000"/>
                </a:solidFill>
                <a:latin typeface="Oswald"/>
                <a:ea typeface="Oswald"/>
                <a:cs typeface="Oswald"/>
                <a:sym typeface="Oswald"/>
              </a:defRPr>
            </a:lvl4pPr>
            <a:lvl5pPr indent="0" lvl="4" marL="0" marR="0" algn="r">
              <a:lnSpc>
                <a:spcPct val="100000"/>
              </a:lnSpc>
              <a:spcBef>
                <a:spcPts val="0"/>
              </a:spcBef>
              <a:spcAft>
                <a:spcPts val="0"/>
              </a:spcAft>
              <a:buClr>
                <a:srgbClr val="000000"/>
              </a:buClr>
              <a:buSzPts val="800"/>
              <a:buFont typeface="Arial"/>
              <a:buNone/>
              <a:defRPr b="1" i="0" sz="800" u="none" cap="none" strike="noStrike">
                <a:solidFill>
                  <a:srgbClr val="000000"/>
                </a:solidFill>
                <a:latin typeface="Oswald"/>
                <a:ea typeface="Oswald"/>
                <a:cs typeface="Oswald"/>
                <a:sym typeface="Oswald"/>
              </a:defRPr>
            </a:lvl5pPr>
            <a:lvl6pPr indent="0" lvl="5" marL="0" marR="0" algn="r">
              <a:lnSpc>
                <a:spcPct val="100000"/>
              </a:lnSpc>
              <a:spcBef>
                <a:spcPts val="0"/>
              </a:spcBef>
              <a:spcAft>
                <a:spcPts val="0"/>
              </a:spcAft>
              <a:buClr>
                <a:srgbClr val="000000"/>
              </a:buClr>
              <a:buSzPts val="800"/>
              <a:buFont typeface="Arial"/>
              <a:buNone/>
              <a:defRPr b="1" i="0" sz="800" u="none" cap="none" strike="noStrike">
                <a:solidFill>
                  <a:srgbClr val="000000"/>
                </a:solidFill>
                <a:latin typeface="Oswald"/>
                <a:ea typeface="Oswald"/>
                <a:cs typeface="Oswald"/>
                <a:sym typeface="Oswald"/>
              </a:defRPr>
            </a:lvl6pPr>
            <a:lvl7pPr indent="0" lvl="6" marL="0" marR="0" algn="r">
              <a:lnSpc>
                <a:spcPct val="100000"/>
              </a:lnSpc>
              <a:spcBef>
                <a:spcPts val="0"/>
              </a:spcBef>
              <a:spcAft>
                <a:spcPts val="0"/>
              </a:spcAft>
              <a:buClr>
                <a:srgbClr val="000000"/>
              </a:buClr>
              <a:buSzPts val="800"/>
              <a:buFont typeface="Arial"/>
              <a:buNone/>
              <a:defRPr b="1" i="0" sz="800" u="none" cap="none" strike="noStrike">
                <a:solidFill>
                  <a:srgbClr val="000000"/>
                </a:solidFill>
                <a:latin typeface="Oswald"/>
                <a:ea typeface="Oswald"/>
                <a:cs typeface="Oswald"/>
                <a:sym typeface="Oswald"/>
              </a:defRPr>
            </a:lvl7pPr>
            <a:lvl8pPr indent="0" lvl="7" marL="0" marR="0" algn="r">
              <a:lnSpc>
                <a:spcPct val="100000"/>
              </a:lnSpc>
              <a:spcBef>
                <a:spcPts val="0"/>
              </a:spcBef>
              <a:spcAft>
                <a:spcPts val="0"/>
              </a:spcAft>
              <a:buClr>
                <a:srgbClr val="000000"/>
              </a:buClr>
              <a:buSzPts val="800"/>
              <a:buFont typeface="Arial"/>
              <a:buNone/>
              <a:defRPr b="1" i="0" sz="800" u="none" cap="none" strike="noStrike">
                <a:solidFill>
                  <a:srgbClr val="000000"/>
                </a:solidFill>
                <a:latin typeface="Oswald"/>
                <a:ea typeface="Oswald"/>
                <a:cs typeface="Oswald"/>
                <a:sym typeface="Oswald"/>
              </a:defRPr>
            </a:lvl8pPr>
            <a:lvl9pPr indent="0" lvl="8" marL="0" marR="0" algn="r">
              <a:lnSpc>
                <a:spcPct val="100000"/>
              </a:lnSpc>
              <a:spcBef>
                <a:spcPts val="0"/>
              </a:spcBef>
              <a:spcAft>
                <a:spcPts val="0"/>
              </a:spcAft>
              <a:buClr>
                <a:srgbClr val="000000"/>
              </a:buClr>
              <a:buSzPts val="800"/>
              <a:buFont typeface="Arial"/>
              <a:buNone/>
              <a:defRPr b="1" i="0" sz="800" u="none" cap="none" strike="noStrike">
                <a:solidFill>
                  <a:srgbClr val="000000"/>
                </a:solidFill>
                <a:latin typeface="Oswald"/>
                <a:ea typeface="Oswald"/>
                <a:cs typeface="Oswald"/>
                <a:sym typeface="Oswald"/>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101" name="Shape 101"/>
        <p:cNvGrpSpPr/>
        <p:nvPr/>
      </p:nvGrpSpPr>
      <p:grpSpPr>
        <a:xfrm>
          <a:off x="0" y="0"/>
          <a:ext cx="0" cy="0"/>
          <a:chOff x="0" y="0"/>
          <a:chExt cx="0" cy="0"/>
        </a:xfrm>
      </p:grpSpPr>
      <p:sp>
        <p:nvSpPr>
          <p:cNvPr id="102" name="Google Shape;102;p12"/>
          <p:cNvSpPr txBox="1"/>
          <p:nvPr>
            <p:ph type="title"/>
          </p:nvPr>
        </p:nvSpPr>
        <p:spPr>
          <a:xfrm>
            <a:off x="628650" y="273844"/>
            <a:ext cx="5608864" cy="994172"/>
          </a:xfrm>
          <a:prstGeom prst="rect">
            <a:avLst/>
          </a:prstGeom>
          <a:noFill/>
          <a:ln>
            <a:noFill/>
          </a:ln>
        </p:spPr>
        <p:txBody>
          <a:bodyPr anchorCtr="0" anchor="ctr" bIns="34275" lIns="68575" spcFirstLastPara="1" rIns="68575" wrap="square" tIns="34275">
            <a:noAutofit/>
          </a:bodyPr>
          <a:lstStyle>
            <a:lvl1pPr lvl="0" algn="l">
              <a:lnSpc>
                <a:spcPct val="90000"/>
              </a:lnSpc>
              <a:spcBef>
                <a:spcPts val="0"/>
              </a:spcBef>
              <a:spcAft>
                <a:spcPts val="0"/>
              </a:spcAft>
              <a:buClr>
                <a:srgbClr val="000000"/>
              </a:buClr>
              <a:buSzPts val="14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103" name="Google Shape;103;p12"/>
          <p:cNvSpPr txBox="1"/>
          <p:nvPr>
            <p:ph idx="1" type="body"/>
          </p:nvPr>
        </p:nvSpPr>
        <p:spPr>
          <a:xfrm>
            <a:off x="628650" y="1356122"/>
            <a:ext cx="7886700" cy="3276599"/>
          </a:xfrm>
          <a:prstGeom prst="rect">
            <a:avLst/>
          </a:prstGeom>
          <a:noFill/>
          <a:ln>
            <a:noFill/>
          </a:ln>
        </p:spPr>
        <p:txBody>
          <a:bodyPr anchorCtr="0" anchor="t" bIns="34275" lIns="68575" spcFirstLastPara="1" rIns="68575" wrap="square" tIns="34275">
            <a:noAutofit/>
          </a:bodyPr>
          <a:lstStyle>
            <a:lvl1pPr indent="-317500" lvl="0" marL="457200" algn="l">
              <a:lnSpc>
                <a:spcPct val="90000"/>
              </a:lnSpc>
              <a:spcBef>
                <a:spcPts val="800"/>
              </a:spcBef>
              <a:spcAft>
                <a:spcPts val="0"/>
              </a:spcAft>
              <a:buClr>
                <a:srgbClr val="000000"/>
              </a:buClr>
              <a:buSzPts val="1400"/>
              <a:buChar char="•"/>
              <a:defRPr/>
            </a:lvl1pPr>
            <a:lvl2pPr indent="-317500" lvl="1" marL="914400" algn="l">
              <a:lnSpc>
                <a:spcPct val="90000"/>
              </a:lnSpc>
              <a:spcBef>
                <a:spcPts val="400"/>
              </a:spcBef>
              <a:spcAft>
                <a:spcPts val="0"/>
              </a:spcAft>
              <a:buClr>
                <a:srgbClr val="000000"/>
              </a:buClr>
              <a:buSzPts val="1400"/>
              <a:buChar char="•"/>
              <a:defRPr/>
            </a:lvl2pPr>
            <a:lvl3pPr indent="-317500" lvl="2" marL="1371600" algn="l">
              <a:lnSpc>
                <a:spcPct val="90000"/>
              </a:lnSpc>
              <a:spcBef>
                <a:spcPts val="400"/>
              </a:spcBef>
              <a:spcAft>
                <a:spcPts val="0"/>
              </a:spcAft>
              <a:buClr>
                <a:srgbClr val="000000"/>
              </a:buClr>
              <a:buSzPts val="1400"/>
              <a:buChar char="•"/>
              <a:defRPr/>
            </a:lvl3pPr>
            <a:lvl4pPr indent="-317500" lvl="3" marL="1828800" algn="l">
              <a:lnSpc>
                <a:spcPct val="90000"/>
              </a:lnSpc>
              <a:spcBef>
                <a:spcPts val="400"/>
              </a:spcBef>
              <a:spcAft>
                <a:spcPts val="0"/>
              </a:spcAft>
              <a:buClr>
                <a:srgbClr val="000000"/>
              </a:buClr>
              <a:buSzPts val="1400"/>
              <a:buChar char="•"/>
              <a:defRPr/>
            </a:lvl4pPr>
            <a:lvl5pPr indent="-317500" lvl="4" marL="2286000" algn="l">
              <a:lnSpc>
                <a:spcPct val="90000"/>
              </a:lnSpc>
              <a:spcBef>
                <a:spcPts val="400"/>
              </a:spcBef>
              <a:spcAft>
                <a:spcPts val="0"/>
              </a:spcAft>
              <a:buClr>
                <a:srgbClr val="000000"/>
              </a:buClr>
              <a:buSzPts val="1400"/>
              <a:buChar char="•"/>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104" name="Google Shape;104;p12"/>
          <p:cNvSpPr txBox="1"/>
          <p:nvPr>
            <p:ph idx="11" type="ftr"/>
          </p:nvPr>
        </p:nvSpPr>
        <p:spPr>
          <a:xfrm>
            <a:off x="5227134" y="4842416"/>
            <a:ext cx="2768290" cy="159400"/>
          </a:xfrm>
          <a:prstGeom prst="rect">
            <a:avLst/>
          </a:prstGeom>
          <a:noFill/>
          <a:ln>
            <a:noFill/>
          </a:ln>
        </p:spPr>
        <p:txBody>
          <a:bodyPr anchorCtr="0" anchor="b" bIns="0" lIns="0" spcFirstLastPara="1" rIns="0" wrap="square" tIns="0">
            <a:noAutofit/>
          </a:bodyPr>
          <a:lstStyle>
            <a:lvl1pPr lvl="0" algn="r">
              <a:lnSpc>
                <a:spcPct val="100000"/>
              </a:lnSpc>
              <a:spcBef>
                <a:spcPts val="0"/>
              </a:spcBef>
              <a:spcAft>
                <a:spcPts val="0"/>
              </a:spcAft>
              <a:buSzPts val="1100"/>
              <a:buNone/>
              <a:defRPr b="1" i="0" sz="800">
                <a:solidFill>
                  <a:schemeClr val="dk2"/>
                </a:solidFill>
                <a:latin typeface="Oswald"/>
                <a:ea typeface="Oswald"/>
                <a:cs typeface="Oswald"/>
                <a:sym typeface="Oswald"/>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105" name="Google Shape;105;p12"/>
          <p:cNvSpPr txBox="1"/>
          <p:nvPr>
            <p:ph idx="12" type="sldNum"/>
          </p:nvPr>
        </p:nvSpPr>
        <p:spPr>
          <a:xfrm>
            <a:off x="8062332" y="4897510"/>
            <a:ext cx="453018" cy="104307"/>
          </a:xfrm>
          <a:prstGeom prst="rect">
            <a:avLst/>
          </a:prstGeom>
          <a:noFill/>
          <a:ln>
            <a:noFill/>
          </a:ln>
        </p:spPr>
        <p:txBody>
          <a:bodyPr anchorCtr="0" anchor="b" bIns="0" lIns="0" spcFirstLastPara="1" rIns="0" wrap="square" tIns="0">
            <a:noAutofit/>
          </a:bodyPr>
          <a:lstStyle>
            <a:lvl1pPr indent="0" lvl="0" marL="0" marR="0" algn="r">
              <a:lnSpc>
                <a:spcPct val="100000"/>
              </a:lnSpc>
              <a:spcBef>
                <a:spcPts val="0"/>
              </a:spcBef>
              <a:spcAft>
                <a:spcPts val="0"/>
              </a:spcAft>
              <a:buClr>
                <a:srgbClr val="000000"/>
              </a:buClr>
              <a:buSzPts val="800"/>
              <a:buFont typeface="Arial"/>
              <a:buNone/>
              <a:defRPr b="1" i="0" sz="800" u="none" cap="none" strike="noStrike">
                <a:solidFill>
                  <a:srgbClr val="000000"/>
                </a:solidFill>
                <a:latin typeface="Oswald"/>
                <a:ea typeface="Oswald"/>
                <a:cs typeface="Oswald"/>
                <a:sym typeface="Oswald"/>
              </a:defRPr>
            </a:lvl1pPr>
            <a:lvl2pPr indent="0" lvl="1" marL="0" marR="0" algn="r">
              <a:lnSpc>
                <a:spcPct val="100000"/>
              </a:lnSpc>
              <a:spcBef>
                <a:spcPts val="0"/>
              </a:spcBef>
              <a:spcAft>
                <a:spcPts val="0"/>
              </a:spcAft>
              <a:buClr>
                <a:srgbClr val="000000"/>
              </a:buClr>
              <a:buSzPts val="800"/>
              <a:buFont typeface="Arial"/>
              <a:buNone/>
              <a:defRPr b="1" i="0" sz="800" u="none" cap="none" strike="noStrike">
                <a:solidFill>
                  <a:srgbClr val="000000"/>
                </a:solidFill>
                <a:latin typeface="Oswald"/>
                <a:ea typeface="Oswald"/>
                <a:cs typeface="Oswald"/>
                <a:sym typeface="Oswald"/>
              </a:defRPr>
            </a:lvl2pPr>
            <a:lvl3pPr indent="0" lvl="2" marL="0" marR="0" algn="r">
              <a:lnSpc>
                <a:spcPct val="100000"/>
              </a:lnSpc>
              <a:spcBef>
                <a:spcPts val="0"/>
              </a:spcBef>
              <a:spcAft>
                <a:spcPts val="0"/>
              </a:spcAft>
              <a:buClr>
                <a:srgbClr val="000000"/>
              </a:buClr>
              <a:buSzPts val="800"/>
              <a:buFont typeface="Arial"/>
              <a:buNone/>
              <a:defRPr b="1" i="0" sz="800" u="none" cap="none" strike="noStrike">
                <a:solidFill>
                  <a:srgbClr val="000000"/>
                </a:solidFill>
                <a:latin typeface="Oswald"/>
                <a:ea typeface="Oswald"/>
                <a:cs typeface="Oswald"/>
                <a:sym typeface="Oswald"/>
              </a:defRPr>
            </a:lvl3pPr>
            <a:lvl4pPr indent="0" lvl="3" marL="0" marR="0" algn="r">
              <a:lnSpc>
                <a:spcPct val="100000"/>
              </a:lnSpc>
              <a:spcBef>
                <a:spcPts val="0"/>
              </a:spcBef>
              <a:spcAft>
                <a:spcPts val="0"/>
              </a:spcAft>
              <a:buClr>
                <a:srgbClr val="000000"/>
              </a:buClr>
              <a:buSzPts val="800"/>
              <a:buFont typeface="Arial"/>
              <a:buNone/>
              <a:defRPr b="1" i="0" sz="800" u="none" cap="none" strike="noStrike">
                <a:solidFill>
                  <a:srgbClr val="000000"/>
                </a:solidFill>
                <a:latin typeface="Oswald"/>
                <a:ea typeface="Oswald"/>
                <a:cs typeface="Oswald"/>
                <a:sym typeface="Oswald"/>
              </a:defRPr>
            </a:lvl4pPr>
            <a:lvl5pPr indent="0" lvl="4" marL="0" marR="0" algn="r">
              <a:lnSpc>
                <a:spcPct val="100000"/>
              </a:lnSpc>
              <a:spcBef>
                <a:spcPts val="0"/>
              </a:spcBef>
              <a:spcAft>
                <a:spcPts val="0"/>
              </a:spcAft>
              <a:buClr>
                <a:srgbClr val="000000"/>
              </a:buClr>
              <a:buSzPts val="800"/>
              <a:buFont typeface="Arial"/>
              <a:buNone/>
              <a:defRPr b="1" i="0" sz="800" u="none" cap="none" strike="noStrike">
                <a:solidFill>
                  <a:srgbClr val="000000"/>
                </a:solidFill>
                <a:latin typeface="Oswald"/>
                <a:ea typeface="Oswald"/>
                <a:cs typeface="Oswald"/>
                <a:sym typeface="Oswald"/>
              </a:defRPr>
            </a:lvl5pPr>
            <a:lvl6pPr indent="0" lvl="5" marL="0" marR="0" algn="r">
              <a:lnSpc>
                <a:spcPct val="100000"/>
              </a:lnSpc>
              <a:spcBef>
                <a:spcPts val="0"/>
              </a:spcBef>
              <a:spcAft>
                <a:spcPts val="0"/>
              </a:spcAft>
              <a:buClr>
                <a:srgbClr val="000000"/>
              </a:buClr>
              <a:buSzPts val="800"/>
              <a:buFont typeface="Arial"/>
              <a:buNone/>
              <a:defRPr b="1" i="0" sz="800" u="none" cap="none" strike="noStrike">
                <a:solidFill>
                  <a:srgbClr val="000000"/>
                </a:solidFill>
                <a:latin typeface="Oswald"/>
                <a:ea typeface="Oswald"/>
                <a:cs typeface="Oswald"/>
                <a:sym typeface="Oswald"/>
              </a:defRPr>
            </a:lvl6pPr>
            <a:lvl7pPr indent="0" lvl="6" marL="0" marR="0" algn="r">
              <a:lnSpc>
                <a:spcPct val="100000"/>
              </a:lnSpc>
              <a:spcBef>
                <a:spcPts val="0"/>
              </a:spcBef>
              <a:spcAft>
                <a:spcPts val="0"/>
              </a:spcAft>
              <a:buClr>
                <a:srgbClr val="000000"/>
              </a:buClr>
              <a:buSzPts val="800"/>
              <a:buFont typeface="Arial"/>
              <a:buNone/>
              <a:defRPr b="1" i="0" sz="800" u="none" cap="none" strike="noStrike">
                <a:solidFill>
                  <a:srgbClr val="000000"/>
                </a:solidFill>
                <a:latin typeface="Oswald"/>
                <a:ea typeface="Oswald"/>
                <a:cs typeface="Oswald"/>
                <a:sym typeface="Oswald"/>
              </a:defRPr>
            </a:lvl7pPr>
            <a:lvl8pPr indent="0" lvl="7" marL="0" marR="0" algn="r">
              <a:lnSpc>
                <a:spcPct val="100000"/>
              </a:lnSpc>
              <a:spcBef>
                <a:spcPts val="0"/>
              </a:spcBef>
              <a:spcAft>
                <a:spcPts val="0"/>
              </a:spcAft>
              <a:buClr>
                <a:srgbClr val="000000"/>
              </a:buClr>
              <a:buSzPts val="800"/>
              <a:buFont typeface="Arial"/>
              <a:buNone/>
              <a:defRPr b="1" i="0" sz="800" u="none" cap="none" strike="noStrike">
                <a:solidFill>
                  <a:srgbClr val="000000"/>
                </a:solidFill>
                <a:latin typeface="Oswald"/>
                <a:ea typeface="Oswald"/>
                <a:cs typeface="Oswald"/>
                <a:sym typeface="Oswald"/>
              </a:defRPr>
            </a:lvl8pPr>
            <a:lvl9pPr indent="0" lvl="8" marL="0" marR="0" algn="r">
              <a:lnSpc>
                <a:spcPct val="100000"/>
              </a:lnSpc>
              <a:spcBef>
                <a:spcPts val="0"/>
              </a:spcBef>
              <a:spcAft>
                <a:spcPts val="0"/>
              </a:spcAft>
              <a:buClr>
                <a:srgbClr val="000000"/>
              </a:buClr>
              <a:buSzPts val="800"/>
              <a:buFont typeface="Arial"/>
              <a:buNone/>
              <a:defRPr b="1" i="0" sz="800" u="none" cap="none" strike="noStrike">
                <a:solidFill>
                  <a:srgbClr val="000000"/>
                </a:solidFill>
                <a:latin typeface="Oswald"/>
                <a:ea typeface="Oswald"/>
                <a:cs typeface="Oswald"/>
                <a:sym typeface="Oswald"/>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06" name="Shape 106"/>
        <p:cNvGrpSpPr/>
        <p:nvPr/>
      </p:nvGrpSpPr>
      <p:grpSpPr>
        <a:xfrm>
          <a:off x="0" y="0"/>
          <a:ext cx="0" cy="0"/>
          <a:chOff x="0" y="0"/>
          <a:chExt cx="0" cy="0"/>
        </a:xfrm>
      </p:grpSpPr>
      <p:sp>
        <p:nvSpPr>
          <p:cNvPr id="107" name="Google Shape;107;p13"/>
          <p:cNvSpPr txBox="1"/>
          <p:nvPr>
            <p:ph type="title"/>
          </p:nvPr>
        </p:nvSpPr>
        <p:spPr>
          <a:xfrm>
            <a:off x="623888" y="1282304"/>
            <a:ext cx="7886700" cy="2139553"/>
          </a:xfrm>
          <a:prstGeom prst="rect">
            <a:avLst/>
          </a:prstGeom>
          <a:noFill/>
          <a:ln>
            <a:noFill/>
          </a:ln>
        </p:spPr>
        <p:txBody>
          <a:bodyPr anchorCtr="0" anchor="b" bIns="34275" lIns="68575" spcFirstLastPara="1" rIns="68575" wrap="square" tIns="34275">
            <a:noAutofit/>
          </a:bodyPr>
          <a:lstStyle>
            <a:lvl1pPr lvl="0" algn="l">
              <a:lnSpc>
                <a:spcPct val="90000"/>
              </a:lnSpc>
              <a:spcBef>
                <a:spcPts val="0"/>
              </a:spcBef>
              <a:spcAft>
                <a:spcPts val="0"/>
              </a:spcAft>
              <a:buClr>
                <a:srgbClr val="000000"/>
              </a:buClr>
              <a:buSzPts val="4500"/>
              <a:buFont typeface="Oswald"/>
              <a:buNone/>
              <a:defRPr sz="4500"/>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108" name="Google Shape;108;p13"/>
          <p:cNvSpPr txBox="1"/>
          <p:nvPr>
            <p:ph idx="1" type="body"/>
          </p:nvPr>
        </p:nvSpPr>
        <p:spPr>
          <a:xfrm>
            <a:off x="623888" y="3442097"/>
            <a:ext cx="7886700" cy="1125140"/>
          </a:xfrm>
          <a:prstGeom prst="rect">
            <a:avLst/>
          </a:prstGeom>
          <a:noFill/>
          <a:ln>
            <a:noFill/>
          </a:ln>
        </p:spPr>
        <p:txBody>
          <a:bodyPr anchorCtr="0" anchor="t" bIns="34275" lIns="68575" spcFirstLastPara="1" rIns="68575" wrap="square" tIns="34275">
            <a:noAutofit/>
          </a:bodyPr>
          <a:lstStyle>
            <a:lvl1pPr indent="-228600" lvl="0" marL="457200" algn="l">
              <a:lnSpc>
                <a:spcPct val="90000"/>
              </a:lnSpc>
              <a:spcBef>
                <a:spcPts val="800"/>
              </a:spcBef>
              <a:spcAft>
                <a:spcPts val="0"/>
              </a:spcAft>
              <a:buClr>
                <a:srgbClr val="919191"/>
              </a:buClr>
              <a:buSzPts val="1800"/>
              <a:buNone/>
              <a:defRPr sz="1800">
                <a:solidFill>
                  <a:srgbClr val="919191"/>
                </a:solidFill>
              </a:defRPr>
            </a:lvl1pPr>
            <a:lvl2pPr indent="-228600" lvl="1" marL="914400" algn="l">
              <a:lnSpc>
                <a:spcPct val="90000"/>
              </a:lnSpc>
              <a:spcBef>
                <a:spcPts val="400"/>
              </a:spcBef>
              <a:spcAft>
                <a:spcPts val="0"/>
              </a:spcAft>
              <a:buClr>
                <a:srgbClr val="919191"/>
              </a:buClr>
              <a:buSzPts val="1500"/>
              <a:buNone/>
              <a:defRPr sz="1500">
                <a:solidFill>
                  <a:srgbClr val="919191"/>
                </a:solidFill>
              </a:defRPr>
            </a:lvl2pPr>
            <a:lvl3pPr indent="-228600" lvl="2" marL="1371600" algn="l">
              <a:lnSpc>
                <a:spcPct val="90000"/>
              </a:lnSpc>
              <a:spcBef>
                <a:spcPts val="400"/>
              </a:spcBef>
              <a:spcAft>
                <a:spcPts val="0"/>
              </a:spcAft>
              <a:buClr>
                <a:srgbClr val="919191"/>
              </a:buClr>
              <a:buSzPts val="1400"/>
              <a:buNone/>
              <a:defRPr sz="1400">
                <a:solidFill>
                  <a:srgbClr val="919191"/>
                </a:solidFill>
              </a:defRPr>
            </a:lvl3pPr>
            <a:lvl4pPr indent="-228600" lvl="3" marL="1828800" algn="l">
              <a:lnSpc>
                <a:spcPct val="90000"/>
              </a:lnSpc>
              <a:spcBef>
                <a:spcPts val="400"/>
              </a:spcBef>
              <a:spcAft>
                <a:spcPts val="0"/>
              </a:spcAft>
              <a:buClr>
                <a:srgbClr val="919191"/>
              </a:buClr>
              <a:buSzPts val="1200"/>
              <a:buNone/>
              <a:defRPr sz="1200">
                <a:solidFill>
                  <a:srgbClr val="919191"/>
                </a:solidFill>
              </a:defRPr>
            </a:lvl4pPr>
            <a:lvl5pPr indent="-228600" lvl="4" marL="2286000" algn="l">
              <a:lnSpc>
                <a:spcPct val="90000"/>
              </a:lnSpc>
              <a:spcBef>
                <a:spcPts val="400"/>
              </a:spcBef>
              <a:spcAft>
                <a:spcPts val="0"/>
              </a:spcAft>
              <a:buClr>
                <a:srgbClr val="919191"/>
              </a:buClr>
              <a:buSzPts val="1200"/>
              <a:buNone/>
              <a:defRPr sz="1200">
                <a:solidFill>
                  <a:srgbClr val="919191"/>
                </a:solidFill>
              </a:defRPr>
            </a:lvl5pPr>
            <a:lvl6pPr indent="-228600" lvl="5" marL="2743200" algn="l">
              <a:lnSpc>
                <a:spcPct val="90000"/>
              </a:lnSpc>
              <a:spcBef>
                <a:spcPts val="400"/>
              </a:spcBef>
              <a:spcAft>
                <a:spcPts val="0"/>
              </a:spcAft>
              <a:buClr>
                <a:srgbClr val="919191"/>
              </a:buClr>
              <a:buSzPts val="1200"/>
              <a:buNone/>
              <a:defRPr sz="1200">
                <a:solidFill>
                  <a:srgbClr val="919191"/>
                </a:solidFill>
              </a:defRPr>
            </a:lvl6pPr>
            <a:lvl7pPr indent="-228600" lvl="6" marL="3200400" algn="l">
              <a:lnSpc>
                <a:spcPct val="90000"/>
              </a:lnSpc>
              <a:spcBef>
                <a:spcPts val="400"/>
              </a:spcBef>
              <a:spcAft>
                <a:spcPts val="0"/>
              </a:spcAft>
              <a:buClr>
                <a:srgbClr val="919191"/>
              </a:buClr>
              <a:buSzPts val="1200"/>
              <a:buNone/>
              <a:defRPr sz="1200">
                <a:solidFill>
                  <a:srgbClr val="919191"/>
                </a:solidFill>
              </a:defRPr>
            </a:lvl7pPr>
            <a:lvl8pPr indent="-228600" lvl="7" marL="3657600" algn="l">
              <a:lnSpc>
                <a:spcPct val="90000"/>
              </a:lnSpc>
              <a:spcBef>
                <a:spcPts val="400"/>
              </a:spcBef>
              <a:spcAft>
                <a:spcPts val="0"/>
              </a:spcAft>
              <a:buClr>
                <a:srgbClr val="919191"/>
              </a:buClr>
              <a:buSzPts val="1200"/>
              <a:buNone/>
              <a:defRPr sz="1200">
                <a:solidFill>
                  <a:srgbClr val="919191"/>
                </a:solidFill>
              </a:defRPr>
            </a:lvl8pPr>
            <a:lvl9pPr indent="-228600" lvl="8" marL="4114800" algn="l">
              <a:lnSpc>
                <a:spcPct val="90000"/>
              </a:lnSpc>
              <a:spcBef>
                <a:spcPts val="400"/>
              </a:spcBef>
              <a:spcAft>
                <a:spcPts val="0"/>
              </a:spcAft>
              <a:buClr>
                <a:srgbClr val="919191"/>
              </a:buClr>
              <a:buSzPts val="1200"/>
              <a:buNone/>
              <a:defRPr sz="1200">
                <a:solidFill>
                  <a:srgbClr val="919191"/>
                </a:solidFill>
              </a:defRPr>
            </a:lvl9pPr>
          </a:lstStyle>
          <a:p/>
        </p:txBody>
      </p:sp>
      <p:sp>
        <p:nvSpPr>
          <p:cNvPr id="109" name="Google Shape;109;p13"/>
          <p:cNvSpPr txBox="1"/>
          <p:nvPr>
            <p:ph idx="11" type="ftr"/>
          </p:nvPr>
        </p:nvSpPr>
        <p:spPr>
          <a:xfrm>
            <a:off x="5227134" y="4842416"/>
            <a:ext cx="2768290" cy="159400"/>
          </a:xfrm>
          <a:prstGeom prst="rect">
            <a:avLst/>
          </a:prstGeom>
          <a:noFill/>
          <a:ln>
            <a:noFill/>
          </a:ln>
        </p:spPr>
        <p:txBody>
          <a:bodyPr anchorCtr="0" anchor="b" bIns="0" lIns="0" spcFirstLastPara="1" rIns="0" wrap="square" tIns="0">
            <a:noAutofit/>
          </a:bodyPr>
          <a:lstStyle>
            <a:lvl1pPr lvl="0" algn="r">
              <a:lnSpc>
                <a:spcPct val="100000"/>
              </a:lnSpc>
              <a:spcBef>
                <a:spcPts val="0"/>
              </a:spcBef>
              <a:spcAft>
                <a:spcPts val="0"/>
              </a:spcAft>
              <a:buSzPts val="1100"/>
              <a:buNone/>
              <a:defRPr b="1" i="0" sz="800">
                <a:solidFill>
                  <a:schemeClr val="dk2"/>
                </a:solidFill>
                <a:latin typeface="Oswald"/>
                <a:ea typeface="Oswald"/>
                <a:cs typeface="Oswald"/>
                <a:sym typeface="Oswald"/>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110" name="Google Shape;110;p13"/>
          <p:cNvSpPr txBox="1"/>
          <p:nvPr>
            <p:ph idx="12" type="sldNum"/>
          </p:nvPr>
        </p:nvSpPr>
        <p:spPr>
          <a:xfrm>
            <a:off x="8062332" y="4897510"/>
            <a:ext cx="453018" cy="104307"/>
          </a:xfrm>
          <a:prstGeom prst="rect">
            <a:avLst/>
          </a:prstGeom>
          <a:noFill/>
          <a:ln>
            <a:noFill/>
          </a:ln>
        </p:spPr>
        <p:txBody>
          <a:bodyPr anchorCtr="0" anchor="b" bIns="0" lIns="0" spcFirstLastPara="1" rIns="0" wrap="square" tIns="0">
            <a:noAutofit/>
          </a:bodyPr>
          <a:lstStyle>
            <a:lvl1pPr indent="0" lvl="0" marL="0" marR="0" algn="r">
              <a:lnSpc>
                <a:spcPct val="100000"/>
              </a:lnSpc>
              <a:spcBef>
                <a:spcPts val="0"/>
              </a:spcBef>
              <a:spcAft>
                <a:spcPts val="0"/>
              </a:spcAft>
              <a:buClr>
                <a:srgbClr val="000000"/>
              </a:buClr>
              <a:buSzPts val="800"/>
              <a:buFont typeface="Arial"/>
              <a:buNone/>
              <a:defRPr b="1" i="0" sz="800" u="none" cap="none" strike="noStrike">
                <a:solidFill>
                  <a:srgbClr val="000000"/>
                </a:solidFill>
                <a:latin typeface="Oswald"/>
                <a:ea typeface="Oswald"/>
                <a:cs typeface="Oswald"/>
                <a:sym typeface="Oswald"/>
              </a:defRPr>
            </a:lvl1pPr>
            <a:lvl2pPr indent="0" lvl="1" marL="0" marR="0" algn="r">
              <a:lnSpc>
                <a:spcPct val="100000"/>
              </a:lnSpc>
              <a:spcBef>
                <a:spcPts val="0"/>
              </a:spcBef>
              <a:spcAft>
                <a:spcPts val="0"/>
              </a:spcAft>
              <a:buClr>
                <a:srgbClr val="000000"/>
              </a:buClr>
              <a:buSzPts val="800"/>
              <a:buFont typeface="Arial"/>
              <a:buNone/>
              <a:defRPr b="1" i="0" sz="800" u="none" cap="none" strike="noStrike">
                <a:solidFill>
                  <a:srgbClr val="000000"/>
                </a:solidFill>
                <a:latin typeface="Oswald"/>
                <a:ea typeface="Oswald"/>
                <a:cs typeface="Oswald"/>
                <a:sym typeface="Oswald"/>
              </a:defRPr>
            </a:lvl2pPr>
            <a:lvl3pPr indent="0" lvl="2" marL="0" marR="0" algn="r">
              <a:lnSpc>
                <a:spcPct val="100000"/>
              </a:lnSpc>
              <a:spcBef>
                <a:spcPts val="0"/>
              </a:spcBef>
              <a:spcAft>
                <a:spcPts val="0"/>
              </a:spcAft>
              <a:buClr>
                <a:srgbClr val="000000"/>
              </a:buClr>
              <a:buSzPts val="800"/>
              <a:buFont typeface="Arial"/>
              <a:buNone/>
              <a:defRPr b="1" i="0" sz="800" u="none" cap="none" strike="noStrike">
                <a:solidFill>
                  <a:srgbClr val="000000"/>
                </a:solidFill>
                <a:latin typeface="Oswald"/>
                <a:ea typeface="Oswald"/>
                <a:cs typeface="Oswald"/>
                <a:sym typeface="Oswald"/>
              </a:defRPr>
            </a:lvl3pPr>
            <a:lvl4pPr indent="0" lvl="3" marL="0" marR="0" algn="r">
              <a:lnSpc>
                <a:spcPct val="100000"/>
              </a:lnSpc>
              <a:spcBef>
                <a:spcPts val="0"/>
              </a:spcBef>
              <a:spcAft>
                <a:spcPts val="0"/>
              </a:spcAft>
              <a:buClr>
                <a:srgbClr val="000000"/>
              </a:buClr>
              <a:buSzPts val="800"/>
              <a:buFont typeface="Arial"/>
              <a:buNone/>
              <a:defRPr b="1" i="0" sz="800" u="none" cap="none" strike="noStrike">
                <a:solidFill>
                  <a:srgbClr val="000000"/>
                </a:solidFill>
                <a:latin typeface="Oswald"/>
                <a:ea typeface="Oswald"/>
                <a:cs typeface="Oswald"/>
                <a:sym typeface="Oswald"/>
              </a:defRPr>
            </a:lvl4pPr>
            <a:lvl5pPr indent="0" lvl="4" marL="0" marR="0" algn="r">
              <a:lnSpc>
                <a:spcPct val="100000"/>
              </a:lnSpc>
              <a:spcBef>
                <a:spcPts val="0"/>
              </a:spcBef>
              <a:spcAft>
                <a:spcPts val="0"/>
              </a:spcAft>
              <a:buClr>
                <a:srgbClr val="000000"/>
              </a:buClr>
              <a:buSzPts val="800"/>
              <a:buFont typeface="Arial"/>
              <a:buNone/>
              <a:defRPr b="1" i="0" sz="800" u="none" cap="none" strike="noStrike">
                <a:solidFill>
                  <a:srgbClr val="000000"/>
                </a:solidFill>
                <a:latin typeface="Oswald"/>
                <a:ea typeface="Oswald"/>
                <a:cs typeface="Oswald"/>
                <a:sym typeface="Oswald"/>
              </a:defRPr>
            </a:lvl5pPr>
            <a:lvl6pPr indent="0" lvl="5" marL="0" marR="0" algn="r">
              <a:lnSpc>
                <a:spcPct val="100000"/>
              </a:lnSpc>
              <a:spcBef>
                <a:spcPts val="0"/>
              </a:spcBef>
              <a:spcAft>
                <a:spcPts val="0"/>
              </a:spcAft>
              <a:buClr>
                <a:srgbClr val="000000"/>
              </a:buClr>
              <a:buSzPts val="800"/>
              <a:buFont typeface="Arial"/>
              <a:buNone/>
              <a:defRPr b="1" i="0" sz="800" u="none" cap="none" strike="noStrike">
                <a:solidFill>
                  <a:srgbClr val="000000"/>
                </a:solidFill>
                <a:latin typeface="Oswald"/>
                <a:ea typeface="Oswald"/>
                <a:cs typeface="Oswald"/>
                <a:sym typeface="Oswald"/>
              </a:defRPr>
            </a:lvl6pPr>
            <a:lvl7pPr indent="0" lvl="6" marL="0" marR="0" algn="r">
              <a:lnSpc>
                <a:spcPct val="100000"/>
              </a:lnSpc>
              <a:spcBef>
                <a:spcPts val="0"/>
              </a:spcBef>
              <a:spcAft>
                <a:spcPts val="0"/>
              </a:spcAft>
              <a:buClr>
                <a:srgbClr val="000000"/>
              </a:buClr>
              <a:buSzPts val="800"/>
              <a:buFont typeface="Arial"/>
              <a:buNone/>
              <a:defRPr b="1" i="0" sz="800" u="none" cap="none" strike="noStrike">
                <a:solidFill>
                  <a:srgbClr val="000000"/>
                </a:solidFill>
                <a:latin typeface="Oswald"/>
                <a:ea typeface="Oswald"/>
                <a:cs typeface="Oswald"/>
                <a:sym typeface="Oswald"/>
              </a:defRPr>
            </a:lvl7pPr>
            <a:lvl8pPr indent="0" lvl="7" marL="0" marR="0" algn="r">
              <a:lnSpc>
                <a:spcPct val="100000"/>
              </a:lnSpc>
              <a:spcBef>
                <a:spcPts val="0"/>
              </a:spcBef>
              <a:spcAft>
                <a:spcPts val="0"/>
              </a:spcAft>
              <a:buClr>
                <a:srgbClr val="000000"/>
              </a:buClr>
              <a:buSzPts val="800"/>
              <a:buFont typeface="Arial"/>
              <a:buNone/>
              <a:defRPr b="1" i="0" sz="800" u="none" cap="none" strike="noStrike">
                <a:solidFill>
                  <a:srgbClr val="000000"/>
                </a:solidFill>
                <a:latin typeface="Oswald"/>
                <a:ea typeface="Oswald"/>
                <a:cs typeface="Oswald"/>
                <a:sym typeface="Oswald"/>
              </a:defRPr>
            </a:lvl8pPr>
            <a:lvl9pPr indent="0" lvl="8" marL="0" marR="0" algn="r">
              <a:lnSpc>
                <a:spcPct val="100000"/>
              </a:lnSpc>
              <a:spcBef>
                <a:spcPts val="0"/>
              </a:spcBef>
              <a:spcAft>
                <a:spcPts val="0"/>
              </a:spcAft>
              <a:buClr>
                <a:srgbClr val="000000"/>
              </a:buClr>
              <a:buSzPts val="800"/>
              <a:buFont typeface="Arial"/>
              <a:buNone/>
              <a:defRPr b="1" i="0" sz="800" u="none" cap="none" strike="noStrike">
                <a:solidFill>
                  <a:srgbClr val="000000"/>
                </a:solidFill>
                <a:latin typeface="Oswald"/>
                <a:ea typeface="Oswald"/>
                <a:cs typeface="Oswald"/>
                <a:sym typeface="Oswald"/>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111" name="Shape 111"/>
        <p:cNvGrpSpPr/>
        <p:nvPr/>
      </p:nvGrpSpPr>
      <p:grpSpPr>
        <a:xfrm>
          <a:off x="0" y="0"/>
          <a:ext cx="0" cy="0"/>
          <a:chOff x="0" y="0"/>
          <a:chExt cx="0" cy="0"/>
        </a:xfrm>
      </p:grpSpPr>
      <p:sp>
        <p:nvSpPr>
          <p:cNvPr id="112" name="Google Shape;112;p14"/>
          <p:cNvSpPr txBox="1"/>
          <p:nvPr>
            <p:ph type="title"/>
          </p:nvPr>
        </p:nvSpPr>
        <p:spPr>
          <a:xfrm>
            <a:off x="628650" y="273844"/>
            <a:ext cx="5608864" cy="994172"/>
          </a:xfrm>
          <a:prstGeom prst="rect">
            <a:avLst/>
          </a:prstGeom>
          <a:noFill/>
          <a:ln>
            <a:noFill/>
          </a:ln>
        </p:spPr>
        <p:txBody>
          <a:bodyPr anchorCtr="0" anchor="ctr" bIns="34275" lIns="68575" spcFirstLastPara="1" rIns="68575" wrap="square" tIns="34275">
            <a:noAutofit/>
          </a:bodyPr>
          <a:lstStyle>
            <a:lvl1pPr lvl="0" algn="l">
              <a:lnSpc>
                <a:spcPct val="90000"/>
              </a:lnSpc>
              <a:spcBef>
                <a:spcPts val="0"/>
              </a:spcBef>
              <a:spcAft>
                <a:spcPts val="0"/>
              </a:spcAft>
              <a:buClr>
                <a:srgbClr val="000000"/>
              </a:buClr>
              <a:buSzPts val="14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113" name="Google Shape;113;p14"/>
          <p:cNvSpPr txBox="1"/>
          <p:nvPr>
            <p:ph idx="1" type="body"/>
          </p:nvPr>
        </p:nvSpPr>
        <p:spPr>
          <a:xfrm rot="5400000">
            <a:off x="2933701" y="-948928"/>
            <a:ext cx="3276599" cy="7886700"/>
          </a:xfrm>
          <a:prstGeom prst="rect">
            <a:avLst/>
          </a:prstGeom>
          <a:noFill/>
          <a:ln>
            <a:noFill/>
          </a:ln>
        </p:spPr>
        <p:txBody>
          <a:bodyPr anchorCtr="0" anchor="t" bIns="34275" lIns="68575" spcFirstLastPara="1" rIns="68575" wrap="square" tIns="34275">
            <a:noAutofit/>
          </a:bodyPr>
          <a:lstStyle>
            <a:lvl1pPr indent="-317500" lvl="0" marL="457200" algn="l">
              <a:lnSpc>
                <a:spcPct val="90000"/>
              </a:lnSpc>
              <a:spcBef>
                <a:spcPts val="800"/>
              </a:spcBef>
              <a:spcAft>
                <a:spcPts val="0"/>
              </a:spcAft>
              <a:buClr>
                <a:srgbClr val="000000"/>
              </a:buClr>
              <a:buSzPts val="1400"/>
              <a:buChar char="•"/>
              <a:defRPr/>
            </a:lvl1pPr>
            <a:lvl2pPr indent="-317500" lvl="1" marL="914400" algn="l">
              <a:lnSpc>
                <a:spcPct val="90000"/>
              </a:lnSpc>
              <a:spcBef>
                <a:spcPts val="400"/>
              </a:spcBef>
              <a:spcAft>
                <a:spcPts val="0"/>
              </a:spcAft>
              <a:buClr>
                <a:srgbClr val="000000"/>
              </a:buClr>
              <a:buSzPts val="1400"/>
              <a:buChar char="•"/>
              <a:defRPr/>
            </a:lvl2pPr>
            <a:lvl3pPr indent="-317500" lvl="2" marL="1371600" algn="l">
              <a:lnSpc>
                <a:spcPct val="90000"/>
              </a:lnSpc>
              <a:spcBef>
                <a:spcPts val="400"/>
              </a:spcBef>
              <a:spcAft>
                <a:spcPts val="0"/>
              </a:spcAft>
              <a:buClr>
                <a:srgbClr val="000000"/>
              </a:buClr>
              <a:buSzPts val="1400"/>
              <a:buChar char="•"/>
              <a:defRPr/>
            </a:lvl3pPr>
            <a:lvl4pPr indent="-317500" lvl="3" marL="1828800" algn="l">
              <a:lnSpc>
                <a:spcPct val="90000"/>
              </a:lnSpc>
              <a:spcBef>
                <a:spcPts val="400"/>
              </a:spcBef>
              <a:spcAft>
                <a:spcPts val="0"/>
              </a:spcAft>
              <a:buClr>
                <a:srgbClr val="000000"/>
              </a:buClr>
              <a:buSzPts val="1400"/>
              <a:buChar char="•"/>
              <a:defRPr/>
            </a:lvl4pPr>
            <a:lvl5pPr indent="-317500" lvl="4" marL="2286000" algn="l">
              <a:lnSpc>
                <a:spcPct val="90000"/>
              </a:lnSpc>
              <a:spcBef>
                <a:spcPts val="400"/>
              </a:spcBef>
              <a:spcAft>
                <a:spcPts val="0"/>
              </a:spcAft>
              <a:buClr>
                <a:srgbClr val="000000"/>
              </a:buClr>
              <a:buSzPts val="1400"/>
              <a:buChar char="•"/>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114" name="Google Shape;114;p14"/>
          <p:cNvSpPr txBox="1"/>
          <p:nvPr>
            <p:ph idx="10" type="dt"/>
          </p:nvPr>
        </p:nvSpPr>
        <p:spPr>
          <a:xfrm>
            <a:off x="628650" y="4842416"/>
            <a:ext cx="885128" cy="159400"/>
          </a:xfrm>
          <a:prstGeom prst="rect">
            <a:avLst/>
          </a:prstGeom>
          <a:noFill/>
          <a:ln>
            <a:noFill/>
          </a:ln>
        </p:spPr>
        <p:txBody>
          <a:bodyPr anchorCtr="0" anchor="t" bIns="34275" lIns="68575" spcFirstLastPara="1" rIns="68575" wrap="square" tIns="34275">
            <a:noAutofit/>
          </a:bodyPr>
          <a:lstStyle>
            <a:lvl1pPr lvl="0"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Arial"/>
                <a:ea typeface="Arial"/>
                <a:cs typeface="Arial"/>
                <a:sym typeface="Arial"/>
              </a:defRPr>
            </a:lvl1pPr>
            <a:lvl2pPr lvl="1"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Arial"/>
                <a:ea typeface="Arial"/>
                <a:cs typeface="Arial"/>
                <a:sym typeface="Arial"/>
              </a:defRPr>
            </a:lvl9pPr>
          </a:lstStyle>
          <a:p/>
        </p:txBody>
      </p:sp>
      <p:sp>
        <p:nvSpPr>
          <p:cNvPr id="115" name="Google Shape;115;p14"/>
          <p:cNvSpPr txBox="1"/>
          <p:nvPr>
            <p:ph idx="11" type="ftr"/>
          </p:nvPr>
        </p:nvSpPr>
        <p:spPr>
          <a:xfrm>
            <a:off x="5227134" y="4842416"/>
            <a:ext cx="2768290" cy="159400"/>
          </a:xfrm>
          <a:prstGeom prst="rect">
            <a:avLst/>
          </a:prstGeom>
          <a:noFill/>
          <a:ln>
            <a:noFill/>
          </a:ln>
        </p:spPr>
        <p:txBody>
          <a:bodyPr anchorCtr="0" anchor="ctr" bIns="34275" lIns="68575" spcFirstLastPara="1" rIns="68575" wrap="square" tIns="34275">
            <a:noAutofit/>
          </a:bodyPr>
          <a:lstStyle>
            <a:lvl1pPr lvl="0" algn="ctr">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116" name="Google Shape;116;p14"/>
          <p:cNvSpPr txBox="1"/>
          <p:nvPr>
            <p:ph idx="12" type="sldNum"/>
          </p:nvPr>
        </p:nvSpPr>
        <p:spPr>
          <a:xfrm>
            <a:off x="8062332" y="4897510"/>
            <a:ext cx="453018" cy="104307"/>
          </a:xfrm>
          <a:prstGeom prst="rect">
            <a:avLst/>
          </a:prstGeom>
          <a:noFill/>
          <a:ln>
            <a:noFill/>
          </a:ln>
        </p:spPr>
        <p:txBody>
          <a:bodyPr anchorCtr="0" anchor="b" bIns="0" lIns="0" spcFirstLastPara="1" rIns="0" wrap="square" tIns="0">
            <a:noAutofit/>
          </a:bodyPr>
          <a:lstStyle>
            <a:lvl1pPr indent="0" lvl="0" marL="0" marR="0" algn="r">
              <a:lnSpc>
                <a:spcPct val="100000"/>
              </a:lnSpc>
              <a:spcBef>
                <a:spcPts val="0"/>
              </a:spcBef>
              <a:spcAft>
                <a:spcPts val="0"/>
              </a:spcAft>
              <a:buClr>
                <a:srgbClr val="000000"/>
              </a:buClr>
              <a:buSzPts val="900"/>
              <a:buFont typeface="Arial"/>
              <a:buNone/>
              <a:defRPr b="1" i="0" sz="900" u="none" cap="none" strike="noStrike">
                <a:solidFill>
                  <a:schemeClr val="dk2"/>
                </a:solidFill>
                <a:latin typeface="Oswald"/>
                <a:ea typeface="Oswald"/>
                <a:cs typeface="Oswald"/>
                <a:sym typeface="Oswald"/>
              </a:defRPr>
            </a:lvl1pPr>
            <a:lvl2pPr indent="0" lvl="1" marL="0" marR="0" algn="r">
              <a:lnSpc>
                <a:spcPct val="100000"/>
              </a:lnSpc>
              <a:spcBef>
                <a:spcPts val="0"/>
              </a:spcBef>
              <a:spcAft>
                <a:spcPts val="0"/>
              </a:spcAft>
              <a:buClr>
                <a:srgbClr val="000000"/>
              </a:buClr>
              <a:buSzPts val="900"/>
              <a:buFont typeface="Arial"/>
              <a:buNone/>
              <a:defRPr b="1" i="0" sz="900" u="none" cap="none" strike="noStrike">
                <a:solidFill>
                  <a:schemeClr val="dk2"/>
                </a:solidFill>
                <a:latin typeface="Oswald"/>
                <a:ea typeface="Oswald"/>
                <a:cs typeface="Oswald"/>
                <a:sym typeface="Oswald"/>
              </a:defRPr>
            </a:lvl2pPr>
            <a:lvl3pPr indent="0" lvl="2" marL="0" marR="0" algn="r">
              <a:lnSpc>
                <a:spcPct val="100000"/>
              </a:lnSpc>
              <a:spcBef>
                <a:spcPts val="0"/>
              </a:spcBef>
              <a:spcAft>
                <a:spcPts val="0"/>
              </a:spcAft>
              <a:buClr>
                <a:srgbClr val="000000"/>
              </a:buClr>
              <a:buSzPts val="900"/>
              <a:buFont typeface="Arial"/>
              <a:buNone/>
              <a:defRPr b="1" i="0" sz="900" u="none" cap="none" strike="noStrike">
                <a:solidFill>
                  <a:schemeClr val="dk2"/>
                </a:solidFill>
                <a:latin typeface="Oswald"/>
                <a:ea typeface="Oswald"/>
                <a:cs typeface="Oswald"/>
                <a:sym typeface="Oswald"/>
              </a:defRPr>
            </a:lvl3pPr>
            <a:lvl4pPr indent="0" lvl="3" marL="0" marR="0" algn="r">
              <a:lnSpc>
                <a:spcPct val="100000"/>
              </a:lnSpc>
              <a:spcBef>
                <a:spcPts val="0"/>
              </a:spcBef>
              <a:spcAft>
                <a:spcPts val="0"/>
              </a:spcAft>
              <a:buClr>
                <a:srgbClr val="000000"/>
              </a:buClr>
              <a:buSzPts val="900"/>
              <a:buFont typeface="Arial"/>
              <a:buNone/>
              <a:defRPr b="1" i="0" sz="900" u="none" cap="none" strike="noStrike">
                <a:solidFill>
                  <a:schemeClr val="dk2"/>
                </a:solidFill>
                <a:latin typeface="Oswald"/>
                <a:ea typeface="Oswald"/>
                <a:cs typeface="Oswald"/>
                <a:sym typeface="Oswald"/>
              </a:defRPr>
            </a:lvl4pPr>
            <a:lvl5pPr indent="0" lvl="4" marL="0" marR="0" algn="r">
              <a:lnSpc>
                <a:spcPct val="100000"/>
              </a:lnSpc>
              <a:spcBef>
                <a:spcPts val="0"/>
              </a:spcBef>
              <a:spcAft>
                <a:spcPts val="0"/>
              </a:spcAft>
              <a:buClr>
                <a:srgbClr val="000000"/>
              </a:buClr>
              <a:buSzPts val="900"/>
              <a:buFont typeface="Arial"/>
              <a:buNone/>
              <a:defRPr b="1" i="0" sz="900" u="none" cap="none" strike="noStrike">
                <a:solidFill>
                  <a:schemeClr val="dk2"/>
                </a:solidFill>
                <a:latin typeface="Oswald"/>
                <a:ea typeface="Oswald"/>
                <a:cs typeface="Oswald"/>
                <a:sym typeface="Oswald"/>
              </a:defRPr>
            </a:lvl5pPr>
            <a:lvl6pPr indent="0" lvl="5" marL="0" marR="0" algn="r">
              <a:lnSpc>
                <a:spcPct val="100000"/>
              </a:lnSpc>
              <a:spcBef>
                <a:spcPts val="0"/>
              </a:spcBef>
              <a:spcAft>
                <a:spcPts val="0"/>
              </a:spcAft>
              <a:buClr>
                <a:srgbClr val="000000"/>
              </a:buClr>
              <a:buSzPts val="900"/>
              <a:buFont typeface="Arial"/>
              <a:buNone/>
              <a:defRPr b="1" i="0" sz="900" u="none" cap="none" strike="noStrike">
                <a:solidFill>
                  <a:schemeClr val="dk2"/>
                </a:solidFill>
                <a:latin typeface="Oswald"/>
                <a:ea typeface="Oswald"/>
                <a:cs typeface="Oswald"/>
                <a:sym typeface="Oswald"/>
              </a:defRPr>
            </a:lvl6pPr>
            <a:lvl7pPr indent="0" lvl="6" marL="0" marR="0" algn="r">
              <a:lnSpc>
                <a:spcPct val="100000"/>
              </a:lnSpc>
              <a:spcBef>
                <a:spcPts val="0"/>
              </a:spcBef>
              <a:spcAft>
                <a:spcPts val="0"/>
              </a:spcAft>
              <a:buClr>
                <a:srgbClr val="000000"/>
              </a:buClr>
              <a:buSzPts val="900"/>
              <a:buFont typeface="Arial"/>
              <a:buNone/>
              <a:defRPr b="1" i="0" sz="900" u="none" cap="none" strike="noStrike">
                <a:solidFill>
                  <a:schemeClr val="dk2"/>
                </a:solidFill>
                <a:latin typeface="Oswald"/>
                <a:ea typeface="Oswald"/>
                <a:cs typeface="Oswald"/>
                <a:sym typeface="Oswald"/>
              </a:defRPr>
            </a:lvl7pPr>
            <a:lvl8pPr indent="0" lvl="7" marL="0" marR="0" algn="r">
              <a:lnSpc>
                <a:spcPct val="100000"/>
              </a:lnSpc>
              <a:spcBef>
                <a:spcPts val="0"/>
              </a:spcBef>
              <a:spcAft>
                <a:spcPts val="0"/>
              </a:spcAft>
              <a:buClr>
                <a:srgbClr val="000000"/>
              </a:buClr>
              <a:buSzPts val="900"/>
              <a:buFont typeface="Arial"/>
              <a:buNone/>
              <a:defRPr b="1" i="0" sz="900" u="none" cap="none" strike="noStrike">
                <a:solidFill>
                  <a:schemeClr val="dk2"/>
                </a:solidFill>
                <a:latin typeface="Oswald"/>
                <a:ea typeface="Oswald"/>
                <a:cs typeface="Oswald"/>
                <a:sym typeface="Oswald"/>
              </a:defRPr>
            </a:lvl8pPr>
            <a:lvl9pPr indent="0" lvl="8" marL="0" marR="0" algn="r">
              <a:lnSpc>
                <a:spcPct val="100000"/>
              </a:lnSpc>
              <a:spcBef>
                <a:spcPts val="0"/>
              </a:spcBef>
              <a:spcAft>
                <a:spcPts val="0"/>
              </a:spcAft>
              <a:buClr>
                <a:srgbClr val="000000"/>
              </a:buClr>
              <a:buSzPts val="900"/>
              <a:buFont typeface="Arial"/>
              <a:buNone/>
              <a:defRPr b="1" i="0" sz="900" u="none" cap="none" strike="noStrike">
                <a:solidFill>
                  <a:schemeClr val="dk2"/>
                </a:solidFill>
                <a:latin typeface="Oswald"/>
                <a:ea typeface="Oswald"/>
                <a:cs typeface="Oswald"/>
                <a:sym typeface="Oswald"/>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117" name="Shape 117"/>
        <p:cNvGrpSpPr/>
        <p:nvPr/>
      </p:nvGrpSpPr>
      <p:grpSpPr>
        <a:xfrm>
          <a:off x="0" y="0"/>
          <a:ext cx="0" cy="0"/>
          <a:chOff x="0" y="0"/>
          <a:chExt cx="0" cy="0"/>
        </a:xfrm>
      </p:grpSpPr>
      <p:sp>
        <p:nvSpPr>
          <p:cNvPr id="118" name="Google Shape;118;p15"/>
          <p:cNvSpPr txBox="1"/>
          <p:nvPr>
            <p:ph type="title"/>
          </p:nvPr>
        </p:nvSpPr>
        <p:spPr>
          <a:xfrm rot="5400000">
            <a:off x="5350073" y="1467446"/>
            <a:ext cx="4358879" cy="1971675"/>
          </a:xfrm>
          <a:prstGeom prst="rect">
            <a:avLst/>
          </a:prstGeom>
          <a:noFill/>
          <a:ln>
            <a:noFill/>
          </a:ln>
        </p:spPr>
        <p:txBody>
          <a:bodyPr anchorCtr="0" anchor="ctr" bIns="34275" lIns="68575" spcFirstLastPara="1" rIns="68575" wrap="square" tIns="34275">
            <a:noAutofit/>
          </a:bodyPr>
          <a:lstStyle>
            <a:lvl1pPr lvl="0" algn="l">
              <a:lnSpc>
                <a:spcPct val="90000"/>
              </a:lnSpc>
              <a:spcBef>
                <a:spcPts val="0"/>
              </a:spcBef>
              <a:spcAft>
                <a:spcPts val="0"/>
              </a:spcAft>
              <a:buClr>
                <a:srgbClr val="000000"/>
              </a:buClr>
              <a:buSzPts val="14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119" name="Google Shape;119;p15"/>
          <p:cNvSpPr txBox="1"/>
          <p:nvPr>
            <p:ph idx="1" type="body"/>
          </p:nvPr>
        </p:nvSpPr>
        <p:spPr>
          <a:xfrm rot="5400000">
            <a:off x="1349573" y="-447079"/>
            <a:ext cx="4358879" cy="5800725"/>
          </a:xfrm>
          <a:prstGeom prst="rect">
            <a:avLst/>
          </a:prstGeom>
          <a:noFill/>
          <a:ln>
            <a:noFill/>
          </a:ln>
        </p:spPr>
        <p:txBody>
          <a:bodyPr anchorCtr="0" anchor="t" bIns="34275" lIns="68575" spcFirstLastPara="1" rIns="68575" wrap="square" tIns="34275">
            <a:noAutofit/>
          </a:bodyPr>
          <a:lstStyle>
            <a:lvl1pPr indent="-317500" lvl="0" marL="457200" algn="l">
              <a:lnSpc>
                <a:spcPct val="90000"/>
              </a:lnSpc>
              <a:spcBef>
                <a:spcPts val="800"/>
              </a:spcBef>
              <a:spcAft>
                <a:spcPts val="0"/>
              </a:spcAft>
              <a:buClr>
                <a:srgbClr val="000000"/>
              </a:buClr>
              <a:buSzPts val="1400"/>
              <a:buChar char="•"/>
              <a:defRPr/>
            </a:lvl1pPr>
            <a:lvl2pPr indent="-317500" lvl="1" marL="914400" algn="l">
              <a:lnSpc>
                <a:spcPct val="90000"/>
              </a:lnSpc>
              <a:spcBef>
                <a:spcPts val="400"/>
              </a:spcBef>
              <a:spcAft>
                <a:spcPts val="0"/>
              </a:spcAft>
              <a:buClr>
                <a:srgbClr val="000000"/>
              </a:buClr>
              <a:buSzPts val="1400"/>
              <a:buChar char="•"/>
              <a:defRPr/>
            </a:lvl2pPr>
            <a:lvl3pPr indent="-317500" lvl="2" marL="1371600" algn="l">
              <a:lnSpc>
                <a:spcPct val="90000"/>
              </a:lnSpc>
              <a:spcBef>
                <a:spcPts val="400"/>
              </a:spcBef>
              <a:spcAft>
                <a:spcPts val="0"/>
              </a:spcAft>
              <a:buClr>
                <a:srgbClr val="000000"/>
              </a:buClr>
              <a:buSzPts val="1400"/>
              <a:buChar char="•"/>
              <a:defRPr/>
            </a:lvl3pPr>
            <a:lvl4pPr indent="-317500" lvl="3" marL="1828800" algn="l">
              <a:lnSpc>
                <a:spcPct val="90000"/>
              </a:lnSpc>
              <a:spcBef>
                <a:spcPts val="400"/>
              </a:spcBef>
              <a:spcAft>
                <a:spcPts val="0"/>
              </a:spcAft>
              <a:buClr>
                <a:srgbClr val="000000"/>
              </a:buClr>
              <a:buSzPts val="1400"/>
              <a:buChar char="•"/>
              <a:defRPr/>
            </a:lvl4pPr>
            <a:lvl5pPr indent="-317500" lvl="4" marL="2286000" algn="l">
              <a:lnSpc>
                <a:spcPct val="90000"/>
              </a:lnSpc>
              <a:spcBef>
                <a:spcPts val="400"/>
              </a:spcBef>
              <a:spcAft>
                <a:spcPts val="0"/>
              </a:spcAft>
              <a:buClr>
                <a:srgbClr val="000000"/>
              </a:buClr>
              <a:buSzPts val="1400"/>
              <a:buChar char="•"/>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120" name="Google Shape;120;p15"/>
          <p:cNvSpPr txBox="1"/>
          <p:nvPr>
            <p:ph idx="10" type="dt"/>
          </p:nvPr>
        </p:nvSpPr>
        <p:spPr>
          <a:xfrm>
            <a:off x="628650" y="4842416"/>
            <a:ext cx="885128" cy="159400"/>
          </a:xfrm>
          <a:prstGeom prst="rect">
            <a:avLst/>
          </a:prstGeom>
          <a:noFill/>
          <a:ln>
            <a:noFill/>
          </a:ln>
        </p:spPr>
        <p:txBody>
          <a:bodyPr anchorCtr="0" anchor="t" bIns="34275" lIns="68575" spcFirstLastPara="1" rIns="68575" wrap="square" tIns="34275">
            <a:noAutofit/>
          </a:bodyPr>
          <a:lstStyle>
            <a:lvl1pPr lvl="0"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Arial"/>
                <a:ea typeface="Arial"/>
                <a:cs typeface="Arial"/>
                <a:sym typeface="Arial"/>
              </a:defRPr>
            </a:lvl1pPr>
            <a:lvl2pPr lvl="1"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Arial"/>
                <a:ea typeface="Arial"/>
                <a:cs typeface="Arial"/>
                <a:sym typeface="Arial"/>
              </a:defRPr>
            </a:lvl9pPr>
          </a:lstStyle>
          <a:p/>
        </p:txBody>
      </p:sp>
      <p:sp>
        <p:nvSpPr>
          <p:cNvPr id="121" name="Google Shape;121;p15"/>
          <p:cNvSpPr txBox="1"/>
          <p:nvPr>
            <p:ph idx="11" type="ftr"/>
          </p:nvPr>
        </p:nvSpPr>
        <p:spPr>
          <a:xfrm>
            <a:off x="5227134" y="4842416"/>
            <a:ext cx="2768290" cy="159400"/>
          </a:xfrm>
          <a:prstGeom prst="rect">
            <a:avLst/>
          </a:prstGeom>
          <a:noFill/>
          <a:ln>
            <a:noFill/>
          </a:ln>
        </p:spPr>
        <p:txBody>
          <a:bodyPr anchorCtr="0" anchor="ctr" bIns="34275" lIns="68575" spcFirstLastPara="1" rIns="68575" wrap="square" tIns="34275">
            <a:noAutofit/>
          </a:bodyPr>
          <a:lstStyle>
            <a:lvl1pPr lvl="0" algn="ctr">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122" name="Google Shape;122;p15"/>
          <p:cNvSpPr txBox="1"/>
          <p:nvPr>
            <p:ph idx="12" type="sldNum"/>
          </p:nvPr>
        </p:nvSpPr>
        <p:spPr>
          <a:xfrm>
            <a:off x="8062332" y="4897510"/>
            <a:ext cx="453018" cy="104307"/>
          </a:xfrm>
          <a:prstGeom prst="rect">
            <a:avLst/>
          </a:prstGeom>
          <a:noFill/>
          <a:ln>
            <a:noFill/>
          </a:ln>
        </p:spPr>
        <p:txBody>
          <a:bodyPr anchorCtr="0" anchor="b" bIns="0" lIns="0" spcFirstLastPara="1" rIns="0" wrap="square" tIns="0">
            <a:noAutofit/>
          </a:bodyPr>
          <a:lstStyle>
            <a:lvl1pPr indent="0" lvl="0" marL="0" marR="0" algn="r">
              <a:lnSpc>
                <a:spcPct val="100000"/>
              </a:lnSpc>
              <a:spcBef>
                <a:spcPts val="0"/>
              </a:spcBef>
              <a:spcAft>
                <a:spcPts val="0"/>
              </a:spcAft>
              <a:buClr>
                <a:srgbClr val="000000"/>
              </a:buClr>
              <a:buSzPts val="900"/>
              <a:buFont typeface="Arial"/>
              <a:buNone/>
              <a:defRPr b="1" i="0" sz="900" u="none" cap="none" strike="noStrike">
                <a:solidFill>
                  <a:schemeClr val="dk2"/>
                </a:solidFill>
                <a:latin typeface="Oswald"/>
                <a:ea typeface="Oswald"/>
                <a:cs typeface="Oswald"/>
                <a:sym typeface="Oswald"/>
              </a:defRPr>
            </a:lvl1pPr>
            <a:lvl2pPr indent="0" lvl="1" marL="0" marR="0" algn="r">
              <a:lnSpc>
                <a:spcPct val="100000"/>
              </a:lnSpc>
              <a:spcBef>
                <a:spcPts val="0"/>
              </a:spcBef>
              <a:spcAft>
                <a:spcPts val="0"/>
              </a:spcAft>
              <a:buClr>
                <a:srgbClr val="000000"/>
              </a:buClr>
              <a:buSzPts val="900"/>
              <a:buFont typeface="Arial"/>
              <a:buNone/>
              <a:defRPr b="1" i="0" sz="900" u="none" cap="none" strike="noStrike">
                <a:solidFill>
                  <a:schemeClr val="dk2"/>
                </a:solidFill>
                <a:latin typeface="Oswald"/>
                <a:ea typeface="Oswald"/>
                <a:cs typeface="Oswald"/>
                <a:sym typeface="Oswald"/>
              </a:defRPr>
            </a:lvl2pPr>
            <a:lvl3pPr indent="0" lvl="2" marL="0" marR="0" algn="r">
              <a:lnSpc>
                <a:spcPct val="100000"/>
              </a:lnSpc>
              <a:spcBef>
                <a:spcPts val="0"/>
              </a:spcBef>
              <a:spcAft>
                <a:spcPts val="0"/>
              </a:spcAft>
              <a:buClr>
                <a:srgbClr val="000000"/>
              </a:buClr>
              <a:buSzPts val="900"/>
              <a:buFont typeface="Arial"/>
              <a:buNone/>
              <a:defRPr b="1" i="0" sz="900" u="none" cap="none" strike="noStrike">
                <a:solidFill>
                  <a:schemeClr val="dk2"/>
                </a:solidFill>
                <a:latin typeface="Oswald"/>
                <a:ea typeface="Oswald"/>
                <a:cs typeface="Oswald"/>
                <a:sym typeface="Oswald"/>
              </a:defRPr>
            </a:lvl3pPr>
            <a:lvl4pPr indent="0" lvl="3" marL="0" marR="0" algn="r">
              <a:lnSpc>
                <a:spcPct val="100000"/>
              </a:lnSpc>
              <a:spcBef>
                <a:spcPts val="0"/>
              </a:spcBef>
              <a:spcAft>
                <a:spcPts val="0"/>
              </a:spcAft>
              <a:buClr>
                <a:srgbClr val="000000"/>
              </a:buClr>
              <a:buSzPts val="900"/>
              <a:buFont typeface="Arial"/>
              <a:buNone/>
              <a:defRPr b="1" i="0" sz="900" u="none" cap="none" strike="noStrike">
                <a:solidFill>
                  <a:schemeClr val="dk2"/>
                </a:solidFill>
                <a:latin typeface="Oswald"/>
                <a:ea typeface="Oswald"/>
                <a:cs typeface="Oswald"/>
                <a:sym typeface="Oswald"/>
              </a:defRPr>
            </a:lvl4pPr>
            <a:lvl5pPr indent="0" lvl="4" marL="0" marR="0" algn="r">
              <a:lnSpc>
                <a:spcPct val="100000"/>
              </a:lnSpc>
              <a:spcBef>
                <a:spcPts val="0"/>
              </a:spcBef>
              <a:spcAft>
                <a:spcPts val="0"/>
              </a:spcAft>
              <a:buClr>
                <a:srgbClr val="000000"/>
              </a:buClr>
              <a:buSzPts val="900"/>
              <a:buFont typeface="Arial"/>
              <a:buNone/>
              <a:defRPr b="1" i="0" sz="900" u="none" cap="none" strike="noStrike">
                <a:solidFill>
                  <a:schemeClr val="dk2"/>
                </a:solidFill>
                <a:latin typeface="Oswald"/>
                <a:ea typeface="Oswald"/>
                <a:cs typeface="Oswald"/>
                <a:sym typeface="Oswald"/>
              </a:defRPr>
            </a:lvl5pPr>
            <a:lvl6pPr indent="0" lvl="5" marL="0" marR="0" algn="r">
              <a:lnSpc>
                <a:spcPct val="100000"/>
              </a:lnSpc>
              <a:spcBef>
                <a:spcPts val="0"/>
              </a:spcBef>
              <a:spcAft>
                <a:spcPts val="0"/>
              </a:spcAft>
              <a:buClr>
                <a:srgbClr val="000000"/>
              </a:buClr>
              <a:buSzPts val="900"/>
              <a:buFont typeface="Arial"/>
              <a:buNone/>
              <a:defRPr b="1" i="0" sz="900" u="none" cap="none" strike="noStrike">
                <a:solidFill>
                  <a:schemeClr val="dk2"/>
                </a:solidFill>
                <a:latin typeface="Oswald"/>
                <a:ea typeface="Oswald"/>
                <a:cs typeface="Oswald"/>
                <a:sym typeface="Oswald"/>
              </a:defRPr>
            </a:lvl6pPr>
            <a:lvl7pPr indent="0" lvl="6" marL="0" marR="0" algn="r">
              <a:lnSpc>
                <a:spcPct val="100000"/>
              </a:lnSpc>
              <a:spcBef>
                <a:spcPts val="0"/>
              </a:spcBef>
              <a:spcAft>
                <a:spcPts val="0"/>
              </a:spcAft>
              <a:buClr>
                <a:srgbClr val="000000"/>
              </a:buClr>
              <a:buSzPts val="900"/>
              <a:buFont typeface="Arial"/>
              <a:buNone/>
              <a:defRPr b="1" i="0" sz="900" u="none" cap="none" strike="noStrike">
                <a:solidFill>
                  <a:schemeClr val="dk2"/>
                </a:solidFill>
                <a:latin typeface="Oswald"/>
                <a:ea typeface="Oswald"/>
                <a:cs typeface="Oswald"/>
                <a:sym typeface="Oswald"/>
              </a:defRPr>
            </a:lvl7pPr>
            <a:lvl8pPr indent="0" lvl="7" marL="0" marR="0" algn="r">
              <a:lnSpc>
                <a:spcPct val="100000"/>
              </a:lnSpc>
              <a:spcBef>
                <a:spcPts val="0"/>
              </a:spcBef>
              <a:spcAft>
                <a:spcPts val="0"/>
              </a:spcAft>
              <a:buClr>
                <a:srgbClr val="000000"/>
              </a:buClr>
              <a:buSzPts val="900"/>
              <a:buFont typeface="Arial"/>
              <a:buNone/>
              <a:defRPr b="1" i="0" sz="900" u="none" cap="none" strike="noStrike">
                <a:solidFill>
                  <a:schemeClr val="dk2"/>
                </a:solidFill>
                <a:latin typeface="Oswald"/>
                <a:ea typeface="Oswald"/>
                <a:cs typeface="Oswald"/>
                <a:sym typeface="Oswald"/>
              </a:defRPr>
            </a:lvl8pPr>
            <a:lvl9pPr indent="0" lvl="8" marL="0" marR="0" algn="r">
              <a:lnSpc>
                <a:spcPct val="100000"/>
              </a:lnSpc>
              <a:spcBef>
                <a:spcPts val="0"/>
              </a:spcBef>
              <a:spcAft>
                <a:spcPts val="0"/>
              </a:spcAft>
              <a:buClr>
                <a:srgbClr val="000000"/>
              </a:buClr>
              <a:buSzPts val="900"/>
              <a:buFont typeface="Arial"/>
              <a:buNone/>
              <a:defRPr b="1" i="0" sz="900" u="none" cap="none" strike="noStrike">
                <a:solidFill>
                  <a:schemeClr val="dk2"/>
                </a:solidFill>
                <a:latin typeface="Oswald"/>
                <a:ea typeface="Oswald"/>
                <a:cs typeface="Oswald"/>
                <a:sym typeface="Oswald"/>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_Custom Layout">
  <p:cSld name="2_Custom Layout">
    <p:spTree>
      <p:nvGrpSpPr>
        <p:cNvPr id="130" name="Shape 130"/>
        <p:cNvGrpSpPr/>
        <p:nvPr/>
      </p:nvGrpSpPr>
      <p:grpSpPr>
        <a:xfrm>
          <a:off x="0" y="0"/>
          <a:ext cx="0" cy="0"/>
          <a:chOff x="0" y="0"/>
          <a:chExt cx="0" cy="0"/>
        </a:xfrm>
      </p:grpSpPr>
      <p:sp>
        <p:nvSpPr>
          <p:cNvPr id="131" name="Google Shape;131;p17"/>
          <p:cNvSpPr txBox="1"/>
          <p:nvPr>
            <p:ph type="title"/>
          </p:nvPr>
        </p:nvSpPr>
        <p:spPr>
          <a:xfrm>
            <a:off x="629841" y="316564"/>
            <a:ext cx="3097530" cy="474151"/>
          </a:xfrm>
          <a:prstGeom prst="rect">
            <a:avLst/>
          </a:prstGeom>
          <a:noFill/>
          <a:ln>
            <a:noFill/>
          </a:ln>
        </p:spPr>
        <p:txBody>
          <a:bodyPr anchorCtr="0" anchor="t" bIns="34275" lIns="68575" spcFirstLastPara="1" rIns="68575" wrap="square" tIns="34275">
            <a:noAutofit/>
          </a:bodyPr>
          <a:lstStyle>
            <a:lvl1pPr lvl="0" algn="l">
              <a:lnSpc>
                <a:spcPct val="90000"/>
              </a:lnSpc>
              <a:spcBef>
                <a:spcPts val="0"/>
              </a:spcBef>
              <a:spcAft>
                <a:spcPts val="0"/>
              </a:spcAft>
              <a:buClr>
                <a:srgbClr val="000000"/>
              </a:buClr>
              <a:buSzPts val="1500"/>
              <a:buFont typeface="Oswald"/>
              <a:buNone/>
              <a:defRPr sz="1500"/>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cxnSp>
        <p:nvCxnSpPr>
          <p:cNvPr id="132" name="Google Shape;132;p17"/>
          <p:cNvCxnSpPr/>
          <p:nvPr/>
        </p:nvCxnSpPr>
        <p:spPr>
          <a:xfrm>
            <a:off x="628650" y="276225"/>
            <a:ext cx="6988628" cy="0"/>
          </a:xfrm>
          <a:prstGeom prst="straightConnector1">
            <a:avLst/>
          </a:prstGeom>
          <a:noFill/>
          <a:ln cap="flat" cmpd="sng" w="12700">
            <a:solidFill>
              <a:schemeClr val="dk1"/>
            </a:solidFill>
            <a:prstDash val="solid"/>
            <a:miter lim="800000"/>
            <a:headEnd len="sm" w="sm" type="none"/>
            <a:tailEnd len="sm" w="sm" type="none"/>
          </a:ln>
        </p:spPr>
      </p:cxnSp>
      <p:sp>
        <p:nvSpPr>
          <p:cNvPr id="133" name="Google Shape;133;p17"/>
          <p:cNvSpPr txBox="1"/>
          <p:nvPr>
            <p:ph idx="1" type="body"/>
          </p:nvPr>
        </p:nvSpPr>
        <p:spPr>
          <a:xfrm>
            <a:off x="628649" y="1545431"/>
            <a:ext cx="3780000" cy="3044428"/>
          </a:xfrm>
          <a:prstGeom prst="rect">
            <a:avLst/>
          </a:prstGeom>
          <a:noFill/>
          <a:ln>
            <a:noFill/>
          </a:ln>
        </p:spPr>
        <p:txBody>
          <a:bodyPr anchorCtr="0" anchor="t" bIns="34275" lIns="68575" spcFirstLastPara="1" rIns="68575" wrap="square" tIns="34275">
            <a:noAutofit/>
          </a:bodyPr>
          <a:lstStyle>
            <a:lvl1pPr indent="-317500" lvl="0" marL="457200" algn="l">
              <a:lnSpc>
                <a:spcPct val="90000"/>
              </a:lnSpc>
              <a:spcBef>
                <a:spcPts val="800"/>
              </a:spcBef>
              <a:spcAft>
                <a:spcPts val="0"/>
              </a:spcAft>
              <a:buClr>
                <a:srgbClr val="000000"/>
              </a:buClr>
              <a:buSzPts val="1400"/>
              <a:buChar char="•"/>
              <a:defRPr/>
            </a:lvl1pPr>
            <a:lvl2pPr indent="-317500" lvl="1" marL="914400" algn="l">
              <a:lnSpc>
                <a:spcPct val="90000"/>
              </a:lnSpc>
              <a:spcBef>
                <a:spcPts val="400"/>
              </a:spcBef>
              <a:spcAft>
                <a:spcPts val="0"/>
              </a:spcAft>
              <a:buClr>
                <a:srgbClr val="000000"/>
              </a:buClr>
              <a:buSzPts val="1400"/>
              <a:buChar char="•"/>
              <a:defRPr/>
            </a:lvl2pPr>
            <a:lvl3pPr indent="-317500" lvl="2" marL="1371600" algn="l">
              <a:lnSpc>
                <a:spcPct val="90000"/>
              </a:lnSpc>
              <a:spcBef>
                <a:spcPts val="400"/>
              </a:spcBef>
              <a:spcAft>
                <a:spcPts val="0"/>
              </a:spcAft>
              <a:buClr>
                <a:srgbClr val="000000"/>
              </a:buClr>
              <a:buSzPts val="1400"/>
              <a:buChar char="•"/>
              <a:defRPr/>
            </a:lvl3pPr>
            <a:lvl4pPr indent="-317500" lvl="3" marL="1828800" algn="l">
              <a:lnSpc>
                <a:spcPct val="90000"/>
              </a:lnSpc>
              <a:spcBef>
                <a:spcPts val="400"/>
              </a:spcBef>
              <a:spcAft>
                <a:spcPts val="0"/>
              </a:spcAft>
              <a:buClr>
                <a:srgbClr val="000000"/>
              </a:buClr>
              <a:buSzPts val="1400"/>
              <a:buChar char="•"/>
              <a:defRPr/>
            </a:lvl4pPr>
            <a:lvl5pPr indent="-317500" lvl="4" marL="2286000" algn="l">
              <a:lnSpc>
                <a:spcPct val="90000"/>
              </a:lnSpc>
              <a:spcBef>
                <a:spcPts val="400"/>
              </a:spcBef>
              <a:spcAft>
                <a:spcPts val="0"/>
              </a:spcAft>
              <a:buClr>
                <a:srgbClr val="000000"/>
              </a:buClr>
              <a:buSzPts val="1400"/>
              <a:buChar char="•"/>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134" name="Google Shape;134;p17"/>
          <p:cNvSpPr txBox="1"/>
          <p:nvPr>
            <p:ph idx="2" type="body"/>
          </p:nvPr>
        </p:nvSpPr>
        <p:spPr>
          <a:xfrm>
            <a:off x="4735350" y="1545431"/>
            <a:ext cx="3780000" cy="3044428"/>
          </a:xfrm>
          <a:prstGeom prst="rect">
            <a:avLst/>
          </a:prstGeom>
          <a:noFill/>
          <a:ln>
            <a:noFill/>
          </a:ln>
        </p:spPr>
        <p:txBody>
          <a:bodyPr anchorCtr="0" anchor="t" bIns="34275" lIns="68575" spcFirstLastPara="1" rIns="68575" wrap="square" tIns="34275">
            <a:noAutofit/>
          </a:bodyPr>
          <a:lstStyle>
            <a:lvl1pPr indent="-317500" lvl="0" marL="457200" algn="l">
              <a:lnSpc>
                <a:spcPct val="90000"/>
              </a:lnSpc>
              <a:spcBef>
                <a:spcPts val="800"/>
              </a:spcBef>
              <a:spcAft>
                <a:spcPts val="0"/>
              </a:spcAft>
              <a:buClr>
                <a:srgbClr val="000000"/>
              </a:buClr>
              <a:buSzPts val="1400"/>
              <a:buChar char="•"/>
              <a:defRPr/>
            </a:lvl1pPr>
            <a:lvl2pPr indent="-317500" lvl="1" marL="914400" algn="l">
              <a:lnSpc>
                <a:spcPct val="90000"/>
              </a:lnSpc>
              <a:spcBef>
                <a:spcPts val="400"/>
              </a:spcBef>
              <a:spcAft>
                <a:spcPts val="0"/>
              </a:spcAft>
              <a:buClr>
                <a:srgbClr val="000000"/>
              </a:buClr>
              <a:buSzPts val="1400"/>
              <a:buChar char="•"/>
              <a:defRPr/>
            </a:lvl2pPr>
            <a:lvl3pPr indent="-317500" lvl="2" marL="1371600" algn="l">
              <a:lnSpc>
                <a:spcPct val="90000"/>
              </a:lnSpc>
              <a:spcBef>
                <a:spcPts val="400"/>
              </a:spcBef>
              <a:spcAft>
                <a:spcPts val="0"/>
              </a:spcAft>
              <a:buClr>
                <a:srgbClr val="000000"/>
              </a:buClr>
              <a:buSzPts val="1400"/>
              <a:buChar char="•"/>
              <a:defRPr/>
            </a:lvl3pPr>
            <a:lvl4pPr indent="-317500" lvl="3" marL="1828800" algn="l">
              <a:lnSpc>
                <a:spcPct val="90000"/>
              </a:lnSpc>
              <a:spcBef>
                <a:spcPts val="400"/>
              </a:spcBef>
              <a:spcAft>
                <a:spcPts val="0"/>
              </a:spcAft>
              <a:buClr>
                <a:srgbClr val="000000"/>
              </a:buClr>
              <a:buSzPts val="1400"/>
              <a:buChar char="•"/>
              <a:defRPr/>
            </a:lvl4pPr>
            <a:lvl5pPr indent="-317500" lvl="4" marL="2286000" algn="l">
              <a:lnSpc>
                <a:spcPct val="90000"/>
              </a:lnSpc>
              <a:spcBef>
                <a:spcPts val="400"/>
              </a:spcBef>
              <a:spcAft>
                <a:spcPts val="0"/>
              </a:spcAft>
              <a:buClr>
                <a:srgbClr val="000000"/>
              </a:buClr>
              <a:buSzPts val="1400"/>
              <a:buChar char="•"/>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135" name="Google Shape;135;p17"/>
          <p:cNvSpPr txBox="1"/>
          <p:nvPr>
            <p:ph idx="3" type="body"/>
          </p:nvPr>
        </p:nvSpPr>
        <p:spPr>
          <a:xfrm>
            <a:off x="876232" y="4842416"/>
            <a:ext cx="1047818" cy="159400"/>
          </a:xfrm>
          <a:prstGeom prst="rect">
            <a:avLst/>
          </a:prstGeom>
          <a:noFill/>
          <a:ln>
            <a:noFill/>
          </a:ln>
        </p:spPr>
        <p:txBody>
          <a:bodyPr anchorCtr="0" anchor="ctr" bIns="0" lIns="0" spcFirstLastPara="1" rIns="0" wrap="square" tIns="0">
            <a:noAutofit/>
          </a:bodyPr>
          <a:lstStyle>
            <a:lvl1pPr indent="-285750" lvl="0" marL="457200" algn="l">
              <a:lnSpc>
                <a:spcPct val="90000"/>
              </a:lnSpc>
              <a:spcBef>
                <a:spcPts val="800"/>
              </a:spcBef>
              <a:spcAft>
                <a:spcPts val="0"/>
              </a:spcAft>
              <a:buClr>
                <a:srgbClr val="000000"/>
              </a:buClr>
              <a:buSzPts val="900"/>
              <a:buChar char="•"/>
              <a:defRPr b="1" i="0" sz="900">
                <a:latin typeface="Oswald"/>
                <a:ea typeface="Oswald"/>
                <a:cs typeface="Oswald"/>
                <a:sym typeface="Oswald"/>
              </a:defRPr>
            </a:lvl1pPr>
            <a:lvl2pPr indent="-317500" lvl="1" marL="914400" algn="l">
              <a:lnSpc>
                <a:spcPct val="90000"/>
              </a:lnSpc>
              <a:spcBef>
                <a:spcPts val="400"/>
              </a:spcBef>
              <a:spcAft>
                <a:spcPts val="0"/>
              </a:spcAft>
              <a:buClr>
                <a:srgbClr val="000000"/>
              </a:buClr>
              <a:buSzPts val="1400"/>
              <a:buChar char="•"/>
              <a:defRPr/>
            </a:lvl2pPr>
            <a:lvl3pPr indent="-317500" lvl="2" marL="1371600" algn="l">
              <a:lnSpc>
                <a:spcPct val="90000"/>
              </a:lnSpc>
              <a:spcBef>
                <a:spcPts val="400"/>
              </a:spcBef>
              <a:spcAft>
                <a:spcPts val="0"/>
              </a:spcAft>
              <a:buClr>
                <a:srgbClr val="000000"/>
              </a:buClr>
              <a:buSzPts val="1400"/>
              <a:buChar char="•"/>
              <a:defRPr/>
            </a:lvl3pPr>
            <a:lvl4pPr indent="-317500" lvl="3" marL="1828800" algn="l">
              <a:lnSpc>
                <a:spcPct val="90000"/>
              </a:lnSpc>
              <a:spcBef>
                <a:spcPts val="400"/>
              </a:spcBef>
              <a:spcAft>
                <a:spcPts val="0"/>
              </a:spcAft>
              <a:buClr>
                <a:srgbClr val="000000"/>
              </a:buClr>
              <a:buSzPts val="1400"/>
              <a:buChar char="•"/>
              <a:defRPr/>
            </a:lvl4pPr>
            <a:lvl5pPr indent="-317500" lvl="4" marL="2286000" algn="l">
              <a:lnSpc>
                <a:spcPct val="90000"/>
              </a:lnSpc>
              <a:spcBef>
                <a:spcPts val="400"/>
              </a:spcBef>
              <a:spcAft>
                <a:spcPts val="0"/>
              </a:spcAft>
              <a:buClr>
                <a:srgbClr val="000000"/>
              </a:buClr>
              <a:buSzPts val="1400"/>
              <a:buChar char="•"/>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136" name="Google Shape;136;p17"/>
          <p:cNvSpPr txBox="1"/>
          <p:nvPr>
            <p:ph idx="11" type="ftr"/>
          </p:nvPr>
        </p:nvSpPr>
        <p:spPr>
          <a:xfrm>
            <a:off x="5227134" y="4842416"/>
            <a:ext cx="2768290" cy="159400"/>
          </a:xfrm>
          <a:prstGeom prst="rect">
            <a:avLst/>
          </a:prstGeom>
          <a:noFill/>
          <a:ln>
            <a:noFill/>
          </a:ln>
        </p:spPr>
        <p:txBody>
          <a:bodyPr anchorCtr="0" anchor="b" bIns="0" lIns="0" spcFirstLastPara="1" rIns="0" wrap="square" tIns="0">
            <a:noAutofit/>
          </a:bodyPr>
          <a:lstStyle>
            <a:lvl1pPr lvl="0" algn="r">
              <a:lnSpc>
                <a:spcPct val="100000"/>
              </a:lnSpc>
              <a:spcBef>
                <a:spcPts val="0"/>
              </a:spcBef>
              <a:spcAft>
                <a:spcPts val="0"/>
              </a:spcAft>
              <a:buSzPts val="1100"/>
              <a:buNone/>
              <a:defRPr b="1" i="0" sz="800">
                <a:solidFill>
                  <a:schemeClr val="dk2"/>
                </a:solidFill>
                <a:latin typeface="Oswald"/>
                <a:ea typeface="Oswald"/>
                <a:cs typeface="Oswald"/>
                <a:sym typeface="Oswald"/>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137" name="Google Shape;137;p17"/>
          <p:cNvSpPr txBox="1"/>
          <p:nvPr>
            <p:ph idx="12" type="sldNum"/>
          </p:nvPr>
        </p:nvSpPr>
        <p:spPr>
          <a:xfrm>
            <a:off x="8062332" y="4897510"/>
            <a:ext cx="453018" cy="104307"/>
          </a:xfrm>
          <a:prstGeom prst="rect">
            <a:avLst/>
          </a:prstGeom>
          <a:noFill/>
          <a:ln>
            <a:noFill/>
          </a:ln>
        </p:spPr>
        <p:txBody>
          <a:bodyPr anchorCtr="0" anchor="b" bIns="0" lIns="0" spcFirstLastPara="1" rIns="0" wrap="square" tIns="0">
            <a:noAutofit/>
          </a:bodyPr>
          <a:lstStyle>
            <a:lvl1pPr indent="0" lvl="0" marL="0" marR="0" algn="r">
              <a:lnSpc>
                <a:spcPct val="100000"/>
              </a:lnSpc>
              <a:spcBef>
                <a:spcPts val="0"/>
              </a:spcBef>
              <a:spcAft>
                <a:spcPts val="0"/>
              </a:spcAft>
              <a:buClr>
                <a:srgbClr val="000000"/>
              </a:buClr>
              <a:buSzPts val="800"/>
              <a:buFont typeface="Arial"/>
              <a:buNone/>
              <a:defRPr b="1" i="0" sz="800" u="none" cap="none" strike="noStrike">
                <a:solidFill>
                  <a:srgbClr val="000000"/>
                </a:solidFill>
                <a:latin typeface="Oswald"/>
                <a:ea typeface="Oswald"/>
                <a:cs typeface="Oswald"/>
                <a:sym typeface="Oswald"/>
              </a:defRPr>
            </a:lvl1pPr>
            <a:lvl2pPr indent="0" lvl="1" marL="0" marR="0" algn="r">
              <a:lnSpc>
                <a:spcPct val="100000"/>
              </a:lnSpc>
              <a:spcBef>
                <a:spcPts val="0"/>
              </a:spcBef>
              <a:spcAft>
                <a:spcPts val="0"/>
              </a:spcAft>
              <a:buClr>
                <a:srgbClr val="000000"/>
              </a:buClr>
              <a:buSzPts val="800"/>
              <a:buFont typeface="Arial"/>
              <a:buNone/>
              <a:defRPr b="1" i="0" sz="800" u="none" cap="none" strike="noStrike">
                <a:solidFill>
                  <a:srgbClr val="000000"/>
                </a:solidFill>
                <a:latin typeface="Oswald"/>
                <a:ea typeface="Oswald"/>
                <a:cs typeface="Oswald"/>
                <a:sym typeface="Oswald"/>
              </a:defRPr>
            </a:lvl2pPr>
            <a:lvl3pPr indent="0" lvl="2" marL="0" marR="0" algn="r">
              <a:lnSpc>
                <a:spcPct val="100000"/>
              </a:lnSpc>
              <a:spcBef>
                <a:spcPts val="0"/>
              </a:spcBef>
              <a:spcAft>
                <a:spcPts val="0"/>
              </a:spcAft>
              <a:buClr>
                <a:srgbClr val="000000"/>
              </a:buClr>
              <a:buSzPts val="800"/>
              <a:buFont typeface="Arial"/>
              <a:buNone/>
              <a:defRPr b="1" i="0" sz="800" u="none" cap="none" strike="noStrike">
                <a:solidFill>
                  <a:srgbClr val="000000"/>
                </a:solidFill>
                <a:latin typeface="Oswald"/>
                <a:ea typeface="Oswald"/>
                <a:cs typeface="Oswald"/>
                <a:sym typeface="Oswald"/>
              </a:defRPr>
            </a:lvl3pPr>
            <a:lvl4pPr indent="0" lvl="3" marL="0" marR="0" algn="r">
              <a:lnSpc>
                <a:spcPct val="100000"/>
              </a:lnSpc>
              <a:spcBef>
                <a:spcPts val="0"/>
              </a:spcBef>
              <a:spcAft>
                <a:spcPts val="0"/>
              </a:spcAft>
              <a:buClr>
                <a:srgbClr val="000000"/>
              </a:buClr>
              <a:buSzPts val="800"/>
              <a:buFont typeface="Arial"/>
              <a:buNone/>
              <a:defRPr b="1" i="0" sz="800" u="none" cap="none" strike="noStrike">
                <a:solidFill>
                  <a:srgbClr val="000000"/>
                </a:solidFill>
                <a:latin typeface="Oswald"/>
                <a:ea typeface="Oswald"/>
                <a:cs typeface="Oswald"/>
                <a:sym typeface="Oswald"/>
              </a:defRPr>
            </a:lvl4pPr>
            <a:lvl5pPr indent="0" lvl="4" marL="0" marR="0" algn="r">
              <a:lnSpc>
                <a:spcPct val="100000"/>
              </a:lnSpc>
              <a:spcBef>
                <a:spcPts val="0"/>
              </a:spcBef>
              <a:spcAft>
                <a:spcPts val="0"/>
              </a:spcAft>
              <a:buClr>
                <a:srgbClr val="000000"/>
              </a:buClr>
              <a:buSzPts val="800"/>
              <a:buFont typeface="Arial"/>
              <a:buNone/>
              <a:defRPr b="1" i="0" sz="800" u="none" cap="none" strike="noStrike">
                <a:solidFill>
                  <a:srgbClr val="000000"/>
                </a:solidFill>
                <a:latin typeface="Oswald"/>
                <a:ea typeface="Oswald"/>
                <a:cs typeface="Oswald"/>
                <a:sym typeface="Oswald"/>
              </a:defRPr>
            </a:lvl5pPr>
            <a:lvl6pPr indent="0" lvl="5" marL="0" marR="0" algn="r">
              <a:lnSpc>
                <a:spcPct val="100000"/>
              </a:lnSpc>
              <a:spcBef>
                <a:spcPts val="0"/>
              </a:spcBef>
              <a:spcAft>
                <a:spcPts val="0"/>
              </a:spcAft>
              <a:buClr>
                <a:srgbClr val="000000"/>
              </a:buClr>
              <a:buSzPts val="800"/>
              <a:buFont typeface="Arial"/>
              <a:buNone/>
              <a:defRPr b="1" i="0" sz="800" u="none" cap="none" strike="noStrike">
                <a:solidFill>
                  <a:srgbClr val="000000"/>
                </a:solidFill>
                <a:latin typeface="Oswald"/>
                <a:ea typeface="Oswald"/>
                <a:cs typeface="Oswald"/>
                <a:sym typeface="Oswald"/>
              </a:defRPr>
            </a:lvl6pPr>
            <a:lvl7pPr indent="0" lvl="6" marL="0" marR="0" algn="r">
              <a:lnSpc>
                <a:spcPct val="100000"/>
              </a:lnSpc>
              <a:spcBef>
                <a:spcPts val="0"/>
              </a:spcBef>
              <a:spcAft>
                <a:spcPts val="0"/>
              </a:spcAft>
              <a:buClr>
                <a:srgbClr val="000000"/>
              </a:buClr>
              <a:buSzPts val="800"/>
              <a:buFont typeface="Arial"/>
              <a:buNone/>
              <a:defRPr b="1" i="0" sz="800" u="none" cap="none" strike="noStrike">
                <a:solidFill>
                  <a:srgbClr val="000000"/>
                </a:solidFill>
                <a:latin typeface="Oswald"/>
                <a:ea typeface="Oswald"/>
                <a:cs typeface="Oswald"/>
                <a:sym typeface="Oswald"/>
              </a:defRPr>
            </a:lvl7pPr>
            <a:lvl8pPr indent="0" lvl="7" marL="0" marR="0" algn="r">
              <a:lnSpc>
                <a:spcPct val="100000"/>
              </a:lnSpc>
              <a:spcBef>
                <a:spcPts val="0"/>
              </a:spcBef>
              <a:spcAft>
                <a:spcPts val="0"/>
              </a:spcAft>
              <a:buClr>
                <a:srgbClr val="000000"/>
              </a:buClr>
              <a:buSzPts val="800"/>
              <a:buFont typeface="Arial"/>
              <a:buNone/>
              <a:defRPr b="1" i="0" sz="800" u="none" cap="none" strike="noStrike">
                <a:solidFill>
                  <a:srgbClr val="000000"/>
                </a:solidFill>
                <a:latin typeface="Oswald"/>
                <a:ea typeface="Oswald"/>
                <a:cs typeface="Oswald"/>
                <a:sym typeface="Oswald"/>
              </a:defRPr>
            </a:lvl8pPr>
            <a:lvl9pPr indent="0" lvl="8" marL="0" marR="0" algn="r">
              <a:lnSpc>
                <a:spcPct val="100000"/>
              </a:lnSpc>
              <a:spcBef>
                <a:spcPts val="0"/>
              </a:spcBef>
              <a:spcAft>
                <a:spcPts val="0"/>
              </a:spcAft>
              <a:buClr>
                <a:srgbClr val="000000"/>
              </a:buClr>
              <a:buSzPts val="800"/>
              <a:buFont typeface="Arial"/>
              <a:buNone/>
              <a:defRPr b="1" i="0" sz="800" u="none" cap="none" strike="noStrike">
                <a:solidFill>
                  <a:srgbClr val="000000"/>
                </a:solidFill>
                <a:latin typeface="Oswald"/>
                <a:ea typeface="Oswald"/>
                <a:cs typeface="Oswald"/>
                <a:sym typeface="Oswald"/>
              </a:defRPr>
            </a:lvl9pPr>
          </a:lstStyle>
          <a:p>
            <a:pPr indent="0" lvl="0" marL="0" rtl="0" algn="r">
              <a:spcBef>
                <a:spcPts val="0"/>
              </a:spcBef>
              <a:spcAft>
                <a:spcPts val="0"/>
              </a:spcAft>
              <a:buNone/>
            </a:pPr>
            <a:fld id="{00000000-1234-1234-1234-123412341234}" type="slidenum">
              <a:rPr lang="en-GB"/>
              <a:t>‹#›</a:t>
            </a:fld>
            <a:endParaRPr/>
          </a:p>
        </p:txBody>
      </p:sp>
      <p:cxnSp>
        <p:nvCxnSpPr>
          <p:cNvPr id="138" name="Google Shape;138;p17"/>
          <p:cNvCxnSpPr/>
          <p:nvPr/>
        </p:nvCxnSpPr>
        <p:spPr>
          <a:xfrm>
            <a:off x="628649" y="878059"/>
            <a:ext cx="3778808" cy="0"/>
          </a:xfrm>
          <a:prstGeom prst="straightConnector1">
            <a:avLst/>
          </a:prstGeom>
          <a:noFill/>
          <a:ln cap="flat" cmpd="sng" w="12700">
            <a:solidFill>
              <a:schemeClr val="dk1"/>
            </a:solidFill>
            <a:prstDash val="solid"/>
            <a:miter lim="800000"/>
            <a:headEnd len="sm" w="sm" type="none"/>
            <a:tailEnd len="sm" w="sm" type="none"/>
          </a:ln>
        </p:spPr>
      </p:cxn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p:cSld name="Blank">
    <p:spTree>
      <p:nvGrpSpPr>
        <p:cNvPr id="139" name="Shape 139"/>
        <p:cNvGrpSpPr/>
        <p:nvPr/>
      </p:nvGrpSpPr>
      <p:grpSpPr>
        <a:xfrm>
          <a:off x="0" y="0"/>
          <a:ext cx="0" cy="0"/>
          <a:chOff x="0" y="0"/>
          <a:chExt cx="0" cy="0"/>
        </a:xfrm>
      </p:grpSpPr>
      <p:sp>
        <p:nvSpPr>
          <p:cNvPr id="140" name="Google Shape;140;p18"/>
          <p:cNvSpPr/>
          <p:nvPr>
            <p:ph idx="2" type="pic"/>
          </p:nvPr>
        </p:nvSpPr>
        <p:spPr>
          <a:xfrm>
            <a:off x="0" y="0"/>
            <a:ext cx="9144000" cy="5143500"/>
          </a:xfrm>
          <a:prstGeom prst="rect">
            <a:avLst/>
          </a:prstGeom>
          <a:noFill/>
          <a:ln>
            <a:noFill/>
          </a:ln>
        </p:spPr>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141" name="Shape 141"/>
        <p:cNvGrpSpPr/>
        <p:nvPr/>
      </p:nvGrpSpPr>
      <p:grpSpPr>
        <a:xfrm>
          <a:off x="0" y="0"/>
          <a:ext cx="0" cy="0"/>
          <a:chOff x="0" y="0"/>
          <a:chExt cx="0" cy="0"/>
        </a:xfrm>
      </p:grpSpPr>
      <p:sp>
        <p:nvSpPr>
          <p:cNvPr id="142" name="Google Shape;142;p19"/>
          <p:cNvSpPr txBox="1"/>
          <p:nvPr>
            <p:ph type="title"/>
          </p:nvPr>
        </p:nvSpPr>
        <p:spPr>
          <a:xfrm>
            <a:off x="628649" y="337772"/>
            <a:ext cx="6220558" cy="690929"/>
          </a:xfrm>
          <a:prstGeom prst="rect">
            <a:avLst/>
          </a:prstGeom>
          <a:noFill/>
          <a:ln>
            <a:noFill/>
          </a:ln>
        </p:spPr>
        <p:txBody>
          <a:bodyPr anchorCtr="0" anchor="t" bIns="34275" lIns="68575" spcFirstLastPara="1" rIns="68575" wrap="square" tIns="34275">
            <a:noAutofit/>
          </a:bodyPr>
          <a:lstStyle>
            <a:lvl1pPr lvl="0" algn="l">
              <a:lnSpc>
                <a:spcPct val="90000"/>
              </a:lnSpc>
              <a:spcBef>
                <a:spcPts val="0"/>
              </a:spcBef>
              <a:spcAft>
                <a:spcPts val="0"/>
              </a:spcAft>
              <a:buClr>
                <a:srgbClr val="000000"/>
              </a:buClr>
              <a:buSzPts val="2100"/>
              <a:buFont typeface="Oswald"/>
              <a:buNone/>
              <a:defRPr sz="2100"/>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143" name="Google Shape;143;p19"/>
          <p:cNvSpPr txBox="1"/>
          <p:nvPr>
            <p:ph idx="1" type="body"/>
          </p:nvPr>
        </p:nvSpPr>
        <p:spPr>
          <a:xfrm>
            <a:off x="629841" y="1356122"/>
            <a:ext cx="3885009" cy="3276600"/>
          </a:xfrm>
          <a:prstGeom prst="rect">
            <a:avLst/>
          </a:prstGeom>
          <a:noFill/>
          <a:ln>
            <a:noFill/>
          </a:ln>
        </p:spPr>
        <p:txBody>
          <a:bodyPr anchorCtr="0" anchor="t" bIns="34275" lIns="68575" spcFirstLastPara="1" rIns="68575" wrap="square" tIns="34275">
            <a:noAutofit/>
          </a:bodyPr>
          <a:lstStyle>
            <a:lvl1pPr indent="-317500" lvl="0" marL="457200" algn="l">
              <a:lnSpc>
                <a:spcPct val="90000"/>
              </a:lnSpc>
              <a:spcBef>
                <a:spcPts val="800"/>
              </a:spcBef>
              <a:spcAft>
                <a:spcPts val="0"/>
              </a:spcAft>
              <a:buClr>
                <a:srgbClr val="000000"/>
              </a:buClr>
              <a:buSzPts val="1400"/>
              <a:buChar char="•"/>
              <a:defRPr/>
            </a:lvl1pPr>
            <a:lvl2pPr indent="-317500" lvl="1" marL="914400" algn="l">
              <a:lnSpc>
                <a:spcPct val="90000"/>
              </a:lnSpc>
              <a:spcBef>
                <a:spcPts val="400"/>
              </a:spcBef>
              <a:spcAft>
                <a:spcPts val="0"/>
              </a:spcAft>
              <a:buClr>
                <a:srgbClr val="000000"/>
              </a:buClr>
              <a:buSzPts val="1400"/>
              <a:buChar char="•"/>
              <a:defRPr/>
            </a:lvl2pPr>
            <a:lvl3pPr indent="-317500" lvl="2" marL="1371600" algn="l">
              <a:lnSpc>
                <a:spcPct val="90000"/>
              </a:lnSpc>
              <a:spcBef>
                <a:spcPts val="400"/>
              </a:spcBef>
              <a:spcAft>
                <a:spcPts val="0"/>
              </a:spcAft>
              <a:buClr>
                <a:srgbClr val="000000"/>
              </a:buClr>
              <a:buSzPts val="1400"/>
              <a:buChar char="•"/>
              <a:defRPr/>
            </a:lvl3pPr>
            <a:lvl4pPr indent="-317500" lvl="3" marL="1828800" algn="l">
              <a:lnSpc>
                <a:spcPct val="90000"/>
              </a:lnSpc>
              <a:spcBef>
                <a:spcPts val="400"/>
              </a:spcBef>
              <a:spcAft>
                <a:spcPts val="0"/>
              </a:spcAft>
              <a:buClr>
                <a:srgbClr val="000000"/>
              </a:buClr>
              <a:buSzPts val="1400"/>
              <a:buChar char="•"/>
              <a:defRPr/>
            </a:lvl4pPr>
            <a:lvl5pPr indent="-317500" lvl="4" marL="2286000" algn="l">
              <a:lnSpc>
                <a:spcPct val="90000"/>
              </a:lnSpc>
              <a:spcBef>
                <a:spcPts val="400"/>
              </a:spcBef>
              <a:spcAft>
                <a:spcPts val="0"/>
              </a:spcAft>
              <a:buClr>
                <a:srgbClr val="000000"/>
              </a:buClr>
              <a:buSzPts val="1400"/>
              <a:buChar char="•"/>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144" name="Google Shape;144;p19"/>
          <p:cNvSpPr txBox="1"/>
          <p:nvPr>
            <p:ph idx="2" type="body"/>
          </p:nvPr>
        </p:nvSpPr>
        <p:spPr>
          <a:xfrm>
            <a:off x="4629150" y="1356122"/>
            <a:ext cx="3886200" cy="3276600"/>
          </a:xfrm>
          <a:prstGeom prst="rect">
            <a:avLst/>
          </a:prstGeom>
          <a:noFill/>
          <a:ln>
            <a:noFill/>
          </a:ln>
        </p:spPr>
        <p:txBody>
          <a:bodyPr anchorCtr="0" anchor="t" bIns="34275" lIns="68575" spcFirstLastPara="1" rIns="68575" wrap="square" tIns="34275">
            <a:noAutofit/>
          </a:bodyPr>
          <a:lstStyle>
            <a:lvl1pPr indent="-317500" lvl="0" marL="457200" algn="l">
              <a:lnSpc>
                <a:spcPct val="90000"/>
              </a:lnSpc>
              <a:spcBef>
                <a:spcPts val="800"/>
              </a:spcBef>
              <a:spcAft>
                <a:spcPts val="0"/>
              </a:spcAft>
              <a:buClr>
                <a:srgbClr val="000000"/>
              </a:buClr>
              <a:buSzPts val="1400"/>
              <a:buChar char="•"/>
              <a:defRPr/>
            </a:lvl1pPr>
            <a:lvl2pPr indent="-317500" lvl="1" marL="914400" algn="l">
              <a:lnSpc>
                <a:spcPct val="90000"/>
              </a:lnSpc>
              <a:spcBef>
                <a:spcPts val="400"/>
              </a:spcBef>
              <a:spcAft>
                <a:spcPts val="0"/>
              </a:spcAft>
              <a:buClr>
                <a:srgbClr val="000000"/>
              </a:buClr>
              <a:buSzPts val="1400"/>
              <a:buChar char="•"/>
              <a:defRPr/>
            </a:lvl2pPr>
            <a:lvl3pPr indent="-317500" lvl="2" marL="1371600" algn="l">
              <a:lnSpc>
                <a:spcPct val="90000"/>
              </a:lnSpc>
              <a:spcBef>
                <a:spcPts val="400"/>
              </a:spcBef>
              <a:spcAft>
                <a:spcPts val="0"/>
              </a:spcAft>
              <a:buClr>
                <a:srgbClr val="000000"/>
              </a:buClr>
              <a:buSzPts val="1400"/>
              <a:buChar char="•"/>
              <a:defRPr/>
            </a:lvl3pPr>
            <a:lvl4pPr indent="-317500" lvl="3" marL="1828800" algn="l">
              <a:lnSpc>
                <a:spcPct val="90000"/>
              </a:lnSpc>
              <a:spcBef>
                <a:spcPts val="400"/>
              </a:spcBef>
              <a:spcAft>
                <a:spcPts val="0"/>
              </a:spcAft>
              <a:buClr>
                <a:srgbClr val="000000"/>
              </a:buClr>
              <a:buSzPts val="1400"/>
              <a:buChar char="•"/>
              <a:defRPr/>
            </a:lvl4pPr>
            <a:lvl5pPr indent="-317500" lvl="4" marL="2286000" algn="l">
              <a:lnSpc>
                <a:spcPct val="90000"/>
              </a:lnSpc>
              <a:spcBef>
                <a:spcPts val="400"/>
              </a:spcBef>
              <a:spcAft>
                <a:spcPts val="0"/>
              </a:spcAft>
              <a:buClr>
                <a:srgbClr val="000000"/>
              </a:buClr>
              <a:buSzPts val="1400"/>
              <a:buChar char="•"/>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cxnSp>
        <p:nvCxnSpPr>
          <p:cNvPr id="145" name="Google Shape;145;p19"/>
          <p:cNvCxnSpPr/>
          <p:nvPr/>
        </p:nvCxnSpPr>
        <p:spPr>
          <a:xfrm>
            <a:off x="628650" y="276225"/>
            <a:ext cx="6988628" cy="0"/>
          </a:xfrm>
          <a:prstGeom prst="straightConnector1">
            <a:avLst/>
          </a:prstGeom>
          <a:noFill/>
          <a:ln cap="flat" cmpd="sng" w="12700">
            <a:solidFill>
              <a:schemeClr val="dk1"/>
            </a:solidFill>
            <a:prstDash val="solid"/>
            <a:miter lim="800000"/>
            <a:headEnd len="sm" w="sm" type="none"/>
            <a:tailEnd len="sm" w="sm" type="none"/>
          </a:ln>
        </p:spPr>
      </p:cxnSp>
      <p:sp>
        <p:nvSpPr>
          <p:cNvPr id="146" name="Google Shape;146;p19"/>
          <p:cNvSpPr txBox="1"/>
          <p:nvPr>
            <p:ph idx="11" type="ftr"/>
          </p:nvPr>
        </p:nvSpPr>
        <p:spPr>
          <a:xfrm>
            <a:off x="5227134" y="4842416"/>
            <a:ext cx="2768290" cy="159400"/>
          </a:xfrm>
          <a:prstGeom prst="rect">
            <a:avLst/>
          </a:prstGeom>
          <a:noFill/>
          <a:ln>
            <a:noFill/>
          </a:ln>
        </p:spPr>
        <p:txBody>
          <a:bodyPr anchorCtr="0" anchor="b" bIns="0" lIns="0" spcFirstLastPara="1" rIns="0" wrap="square" tIns="0">
            <a:noAutofit/>
          </a:bodyPr>
          <a:lstStyle>
            <a:lvl1pPr lvl="0" algn="r">
              <a:lnSpc>
                <a:spcPct val="100000"/>
              </a:lnSpc>
              <a:spcBef>
                <a:spcPts val="0"/>
              </a:spcBef>
              <a:spcAft>
                <a:spcPts val="0"/>
              </a:spcAft>
              <a:buSzPts val="1100"/>
              <a:buNone/>
              <a:defRPr b="1" i="0" sz="800">
                <a:solidFill>
                  <a:schemeClr val="dk2"/>
                </a:solidFill>
                <a:latin typeface="Oswald"/>
                <a:ea typeface="Oswald"/>
                <a:cs typeface="Oswald"/>
                <a:sym typeface="Oswald"/>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147" name="Google Shape;147;p19"/>
          <p:cNvSpPr txBox="1"/>
          <p:nvPr>
            <p:ph idx="12" type="sldNum"/>
          </p:nvPr>
        </p:nvSpPr>
        <p:spPr>
          <a:xfrm>
            <a:off x="8062332" y="4897510"/>
            <a:ext cx="453018" cy="104307"/>
          </a:xfrm>
          <a:prstGeom prst="rect">
            <a:avLst/>
          </a:prstGeom>
          <a:noFill/>
          <a:ln>
            <a:noFill/>
          </a:ln>
        </p:spPr>
        <p:txBody>
          <a:bodyPr anchorCtr="0" anchor="b" bIns="0" lIns="0" spcFirstLastPara="1" rIns="0" wrap="square" tIns="0">
            <a:noAutofit/>
          </a:bodyPr>
          <a:lstStyle>
            <a:lvl1pPr indent="0" lvl="0" marL="0" marR="0" algn="r">
              <a:lnSpc>
                <a:spcPct val="100000"/>
              </a:lnSpc>
              <a:spcBef>
                <a:spcPts val="0"/>
              </a:spcBef>
              <a:spcAft>
                <a:spcPts val="0"/>
              </a:spcAft>
              <a:buClr>
                <a:srgbClr val="000000"/>
              </a:buClr>
              <a:buSzPts val="800"/>
              <a:buFont typeface="Arial"/>
              <a:buNone/>
              <a:defRPr b="1" i="0" sz="800" u="none" cap="none" strike="noStrike">
                <a:solidFill>
                  <a:srgbClr val="000000"/>
                </a:solidFill>
                <a:latin typeface="Oswald"/>
                <a:ea typeface="Oswald"/>
                <a:cs typeface="Oswald"/>
                <a:sym typeface="Oswald"/>
              </a:defRPr>
            </a:lvl1pPr>
            <a:lvl2pPr indent="0" lvl="1" marL="0" marR="0" algn="r">
              <a:lnSpc>
                <a:spcPct val="100000"/>
              </a:lnSpc>
              <a:spcBef>
                <a:spcPts val="0"/>
              </a:spcBef>
              <a:spcAft>
                <a:spcPts val="0"/>
              </a:spcAft>
              <a:buClr>
                <a:srgbClr val="000000"/>
              </a:buClr>
              <a:buSzPts val="800"/>
              <a:buFont typeface="Arial"/>
              <a:buNone/>
              <a:defRPr b="1" i="0" sz="800" u="none" cap="none" strike="noStrike">
                <a:solidFill>
                  <a:srgbClr val="000000"/>
                </a:solidFill>
                <a:latin typeface="Oswald"/>
                <a:ea typeface="Oswald"/>
                <a:cs typeface="Oswald"/>
                <a:sym typeface="Oswald"/>
              </a:defRPr>
            </a:lvl2pPr>
            <a:lvl3pPr indent="0" lvl="2" marL="0" marR="0" algn="r">
              <a:lnSpc>
                <a:spcPct val="100000"/>
              </a:lnSpc>
              <a:spcBef>
                <a:spcPts val="0"/>
              </a:spcBef>
              <a:spcAft>
                <a:spcPts val="0"/>
              </a:spcAft>
              <a:buClr>
                <a:srgbClr val="000000"/>
              </a:buClr>
              <a:buSzPts val="800"/>
              <a:buFont typeface="Arial"/>
              <a:buNone/>
              <a:defRPr b="1" i="0" sz="800" u="none" cap="none" strike="noStrike">
                <a:solidFill>
                  <a:srgbClr val="000000"/>
                </a:solidFill>
                <a:latin typeface="Oswald"/>
                <a:ea typeface="Oswald"/>
                <a:cs typeface="Oswald"/>
                <a:sym typeface="Oswald"/>
              </a:defRPr>
            </a:lvl3pPr>
            <a:lvl4pPr indent="0" lvl="3" marL="0" marR="0" algn="r">
              <a:lnSpc>
                <a:spcPct val="100000"/>
              </a:lnSpc>
              <a:spcBef>
                <a:spcPts val="0"/>
              </a:spcBef>
              <a:spcAft>
                <a:spcPts val="0"/>
              </a:spcAft>
              <a:buClr>
                <a:srgbClr val="000000"/>
              </a:buClr>
              <a:buSzPts val="800"/>
              <a:buFont typeface="Arial"/>
              <a:buNone/>
              <a:defRPr b="1" i="0" sz="800" u="none" cap="none" strike="noStrike">
                <a:solidFill>
                  <a:srgbClr val="000000"/>
                </a:solidFill>
                <a:latin typeface="Oswald"/>
                <a:ea typeface="Oswald"/>
                <a:cs typeface="Oswald"/>
                <a:sym typeface="Oswald"/>
              </a:defRPr>
            </a:lvl4pPr>
            <a:lvl5pPr indent="0" lvl="4" marL="0" marR="0" algn="r">
              <a:lnSpc>
                <a:spcPct val="100000"/>
              </a:lnSpc>
              <a:spcBef>
                <a:spcPts val="0"/>
              </a:spcBef>
              <a:spcAft>
                <a:spcPts val="0"/>
              </a:spcAft>
              <a:buClr>
                <a:srgbClr val="000000"/>
              </a:buClr>
              <a:buSzPts val="800"/>
              <a:buFont typeface="Arial"/>
              <a:buNone/>
              <a:defRPr b="1" i="0" sz="800" u="none" cap="none" strike="noStrike">
                <a:solidFill>
                  <a:srgbClr val="000000"/>
                </a:solidFill>
                <a:latin typeface="Oswald"/>
                <a:ea typeface="Oswald"/>
                <a:cs typeface="Oswald"/>
                <a:sym typeface="Oswald"/>
              </a:defRPr>
            </a:lvl5pPr>
            <a:lvl6pPr indent="0" lvl="5" marL="0" marR="0" algn="r">
              <a:lnSpc>
                <a:spcPct val="100000"/>
              </a:lnSpc>
              <a:spcBef>
                <a:spcPts val="0"/>
              </a:spcBef>
              <a:spcAft>
                <a:spcPts val="0"/>
              </a:spcAft>
              <a:buClr>
                <a:srgbClr val="000000"/>
              </a:buClr>
              <a:buSzPts val="800"/>
              <a:buFont typeface="Arial"/>
              <a:buNone/>
              <a:defRPr b="1" i="0" sz="800" u="none" cap="none" strike="noStrike">
                <a:solidFill>
                  <a:srgbClr val="000000"/>
                </a:solidFill>
                <a:latin typeface="Oswald"/>
                <a:ea typeface="Oswald"/>
                <a:cs typeface="Oswald"/>
                <a:sym typeface="Oswald"/>
              </a:defRPr>
            </a:lvl6pPr>
            <a:lvl7pPr indent="0" lvl="6" marL="0" marR="0" algn="r">
              <a:lnSpc>
                <a:spcPct val="100000"/>
              </a:lnSpc>
              <a:spcBef>
                <a:spcPts val="0"/>
              </a:spcBef>
              <a:spcAft>
                <a:spcPts val="0"/>
              </a:spcAft>
              <a:buClr>
                <a:srgbClr val="000000"/>
              </a:buClr>
              <a:buSzPts val="800"/>
              <a:buFont typeface="Arial"/>
              <a:buNone/>
              <a:defRPr b="1" i="0" sz="800" u="none" cap="none" strike="noStrike">
                <a:solidFill>
                  <a:srgbClr val="000000"/>
                </a:solidFill>
                <a:latin typeface="Oswald"/>
                <a:ea typeface="Oswald"/>
                <a:cs typeface="Oswald"/>
                <a:sym typeface="Oswald"/>
              </a:defRPr>
            </a:lvl7pPr>
            <a:lvl8pPr indent="0" lvl="7" marL="0" marR="0" algn="r">
              <a:lnSpc>
                <a:spcPct val="100000"/>
              </a:lnSpc>
              <a:spcBef>
                <a:spcPts val="0"/>
              </a:spcBef>
              <a:spcAft>
                <a:spcPts val="0"/>
              </a:spcAft>
              <a:buClr>
                <a:srgbClr val="000000"/>
              </a:buClr>
              <a:buSzPts val="800"/>
              <a:buFont typeface="Arial"/>
              <a:buNone/>
              <a:defRPr b="1" i="0" sz="800" u="none" cap="none" strike="noStrike">
                <a:solidFill>
                  <a:srgbClr val="000000"/>
                </a:solidFill>
                <a:latin typeface="Oswald"/>
                <a:ea typeface="Oswald"/>
                <a:cs typeface="Oswald"/>
                <a:sym typeface="Oswald"/>
              </a:defRPr>
            </a:lvl8pPr>
            <a:lvl9pPr indent="0" lvl="8" marL="0" marR="0" algn="r">
              <a:lnSpc>
                <a:spcPct val="100000"/>
              </a:lnSpc>
              <a:spcBef>
                <a:spcPts val="0"/>
              </a:spcBef>
              <a:spcAft>
                <a:spcPts val="0"/>
              </a:spcAft>
              <a:buClr>
                <a:srgbClr val="000000"/>
              </a:buClr>
              <a:buSzPts val="800"/>
              <a:buFont typeface="Arial"/>
              <a:buNone/>
              <a:defRPr b="1" i="0" sz="800" u="none" cap="none" strike="noStrike">
                <a:solidFill>
                  <a:srgbClr val="000000"/>
                </a:solidFill>
                <a:latin typeface="Oswald"/>
                <a:ea typeface="Oswald"/>
                <a:cs typeface="Oswald"/>
                <a:sym typeface="Oswald"/>
              </a:defRPr>
            </a:lvl9pPr>
          </a:lstStyle>
          <a:p>
            <a:pPr indent="0" lvl="0" marL="0" rtl="0" algn="r">
              <a:spcBef>
                <a:spcPts val="0"/>
              </a:spcBef>
              <a:spcAft>
                <a:spcPts val="0"/>
              </a:spcAft>
              <a:buNone/>
            </a:pPr>
            <a:fld id="{00000000-1234-1234-1234-123412341234}" type="slidenum">
              <a:rPr lang="en-GB"/>
              <a:t>‹#›</a:t>
            </a:fld>
            <a:endParaRPr/>
          </a:p>
        </p:txBody>
      </p:sp>
      <p:cxnSp>
        <p:nvCxnSpPr>
          <p:cNvPr id="148" name="Google Shape;148;p19"/>
          <p:cNvCxnSpPr/>
          <p:nvPr/>
        </p:nvCxnSpPr>
        <p:spPr>
          <a:xfrm>
            <a:off x="628650" y="1091565"/>
            <a:ext cx="6988628" cy="0"/>
          </a:xfrm>
          <a:prstGeom prst="straightConnector1">
            <a:avLst/>
          </a:prstGeom>
          <a:noFill/>
          <a:ln cap="flat" cmpd="sng" w="12700">
            <a:solidFill>
              <a:schemeClr val="dk1"/>
            </a:solidFill>
            <a:prstDash val="solid"/>
            <a:miter lim="800000"/>
            <a:headEnd len="sm" w="sm" type="none"/>
            <a:tailEnd len="sm" w="sm" type="none"/>
          </a:ln>
        </p:spPr>
      </p:cxn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ustom Layout">
  <p:cSld name="Custom Layout">
    <p:spTree>
      <p:nvGrpSpPr>
        <p:cNvPr id="149" name="Shape 149"/>
        <p:cNvGrpSpPr/>
        <p:nvPr/>
      </p:nvGrpSpPr>
      <p:grpSpPr>
        <a:xfrm>
          <a:off x="0" y="0"/>
          <a:ext cx="0" cy="0"/>
          <a:chOff x="0" y="0"/>
          <a:chExt cx="0" cy="0"/>
        </a:xfrm>
      </p:grpSpPr>
      <p:sp>
        <p:nvSpPr>
          <p:cNvPr id="150" name="Google Shape;150;p20"/>
          <p:cNvSpPr txBox="1"/>
          <p:nvPr>
            <p:ph type="title"/>
          </p:nvPr>
        </p:nvSpPr>
        <p:spPr>
          <a:xfrm>
            <a:off x="629841" y="316564"/>
            <a:ext cx="3097530" cy="474151"/>
          </a:xfrm>
          <a:prstGeom prst="rect">
            <a:avLst/>
          </a:prstGeom>
          <a:noFill/>
          <a:ln>
            <a:noFill/>
          </a:ln>
        </p:spPr>
        <p:txBody>
          <a:bodyPr anchorCtr="0" anchor="t" bIns="34275" lIns="68575" spcFirstLastPara="1" rIns="68575" wrap="square" tIns="34275">
            <a:noAutofit/>
          </a:bodyPr>
          <a:lstStyle>
            <a:lvl1pPr lvl="0" algn="l">
              <a:lnSpc>
                <a:spcPct val="90000"/>
              </a:lnSpc>
              <a:spcBef>
                <a:spcPts val="0"/>
              </a:spcBef>
              <a:spcAft>
                <a:spcPts val="0"/>
              </a:spcAft>
              <a:buClr>
                <a:srgbClr val="000000"/>
              </a:buClr>
              <a:buSzPts val="1500"/>
              <a:buFont typeface="Oswald"/>
              <a:buNone/>
              <a:defRPr sz="1500"/>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cxnSp>
        <p:nvCxnSpPr>
          <p:cNvPr id="151" name="Google Shape;151;p20"/>
          <p:cNvCxnSpPr/>
          <p:nvPr/>
        </p:nvCxnSpPr>
        <p:spPr>
          <a:xfrm>
            <a:off x="628650" y="276225"/>
            <a:ext cx="6988628" cy="0"/>
          </a:xfrm>
          <a:prstGeom prst="straightConnector1">
            <a:avLst/>
          </a:prstGeom>
          <a:noFill/>
          <a:ln cap="flat" cmpd="sng" w="12700">
            <a:solidFill>
              <a:schemeClr val="dk1"/>
            </a:solidFill>
            <a:prstDash val="solid"/>
            <a:miter lim="800000"/>
            <a:headEnd len="sm" w="sm" type="none"/>
            <a:tailEnd len="sm" w="sm" type="none"/>
          </a:ln>
        </p:spPr>
      </p:cxnSp>
      <p:sp>
        <p:nvSpPr>
          <p:cNvPr id="152" name="Google Shape;152;p20"/>
          <p:cNvSpPr txBox="1"/>
          <p:nvPr>
            <p:ph idx="1" type="body"/>
          </p:nvPr>
        </p:nvSpPr>
        <p:spPr>
          <a:xfrm>
            <a:off x="628649" y="1545431"/>
            <a:ext cx="3780000" cy="3044428"/>
          </a:xfrm>
          <a:prstGeom prst="rect">
            <a:avLst/>
          </a:prstGeom>
          <a:noFill/>
          <a:ln>
            <a:noFill/>
          </a:ln>
        </p:spPr>
        <p:txBody>
          <a:bodyPr anchorCtr="0" anchor="t" bIns="34275" lIns="68575" spcFirstLastPara="1" rIns="68575" wrap="square" tIns="34275">
            <a:noAutofit/>
          </a:bodyPr>
          <a:lstStyle>
            <a:lvl1pPr indent="-317500" lvl="0" marL="457200" algn="l">
              <a:lnSpc>
                <a:spcPct val="90000"/>
              </a:lnSpc>
              <a:spcBef>
                <a:spcPts val="800"/>
              </a:spcBef>
              <a:spcAft>
                <a:spcPts val="0"/>
              </a:spcAft>
              <a:buClr>
                <a:srgbClr val="000000"/>
              </a:buClr>
              <a:buSzPts val="1400"/>
              <a:buChar char="•"/>
              <a:defRPr/>
            </a:lvl1pPr>
            <a:lvl2pPr indent="-317500" lvl="1" marL="914400" algn="l">
              <a:lnSpc>
                <a:spcPct val="90000"/>
              </a:lnSpc>
              <a:spcBef>
                <a:spcPts val="400"/>
              </a:spcBef>
              <a:spcAft>
                <a:spcPts val="0"/>
              </a:spcAft>
              <a:buClr>
                <a:srgbClr val="000000"/>
              </a:buClr>
              <a:buSzPts val="1400"/>
              <a:buChar char="•"/>
              <a:defRPr/>
            </a:lvl2pPr>
            <a:lvl3pPr indent="-317500" lvl="2" marL="1371600" algn="l">
              <a:lnSpc>
                <a:spcPct val="90000"/>
              </a:lnSpc>
              <a:spcBef>
                <a:spcPts val="400"/>
              </a:spcBef>
              <a:spcAft>
                <a:spcPts val="0"/>
              </a:spcAft>
              <a:buClr>
                <a:srgbClr val="000000"/>
              </a:buClr>
              <a:buSzPts val="1400"/>
              <a:buChar char="•"/>
              <a:defRPr/>
            </a:lvl3pPr>
            <a:lvl4pPr indent="-317500" lvl="3" marL="1828800" algn="l">
              <a:lnSpc>
                <a:spcPct val="90000"/>
              </a:lnSpc>
              <a:spcBef>
                <a:spcPts val="400"/>
              </a:spcBef>
              <a:spcAft>
                <a:spcPts val="0"/>
              </a:spcAft>
              <a:buClr>
                <a:srgbClr val="000000"/>
              </a:buClr>
              <a:buSzPts val="1400"/>
              <a:buChar char="•"/>
              <a:defRPr/>
            </a:lvl4pPr>
            <a:lvl5pPr indent="-317500" lvl="4" marL="2286000" algn="l">
              <a:lnSpc>
                <a:spcPct val="90000"/>
              </a:lnSpc>
              <a:spcBef>
                <a:spcPts val="400"/>
              </a:spcBef>
              <a:spcAft>
                <a:spcPts val="0"/>
              </a:spcAft>
              <a:buClr>
                <a:srgbClr val="000000"/>
              </a:buClr>
              <a:buSzPts val="1400"/>
              <a:buChar char="•"/>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153" name="Google Shape;153;p20"/>
          <p:cNvSpPr txBox="1"/>
          <p:nvPr>
            <p:ph idx="2" type="body"/>
          </p:nvPr>
        </p:nvSpPr>
        <p:spPr>
          <a:xfrm>
            <a:off x="4735350" y="1545431"/>
            <a:ext cx="3780000" cy="3044428"/>
          </a:xfrm>
          <a:prstGeom prst="rect">
            <a:avLst/>
          </a:prstGeom>
          <a:noFill/>
          <a:ln>
            <a:noFill/>
          </a:ln>
        </p:spPr>
        <p:txBody>
          <a:bodyPr anchorCtr="0" anchor="t" bIns="34275" lIns="68575" spcFirstLastPara="1" rIns="68575" wrap="square" tIns="34275">
            <a:noAutofit/>
          </a:bodyPr>
          <a:lstStyle>
            <a:lvl1pPr indent="-317500" lvl="0" marL="457200" algn="l">
              <a:lnSpc>
                <a:spcPct val="90000"/>
              </a:lnSpc>
              <a:spcBef>
                <a:spcPts val="800"/>
              </a:spcBef>
              <a:spcAft>
                <a:spcPts val="0"/>
              </a:spcAft>
              <a:buClr>
                <a:srgbClr val="000000"/>
              </a:buClr>
              <a:buSzPts val="1400"/>
              <a:buChar char="•"/>
              <a:defRPr/>
            </a:lvl1pPr>
            <a:lvl2pPr indent="-317500" lvl="1" marL="914400" algn="l">
              <a:lnSpc>
                <a:spcPct val="90000"/>
              </a:lnSpc>
              <a:spcBef>
                <a:spcPts val="400"/>
              </a:spcBef>
              <a:spcAft>
                <a:spcPts val="0"/>
              </a:spcAft>
              <a:buClr>
                <a:srgbClr val="000000"/>
              </a:buClr>
              <a:buSzPts val="1400"/>
              <a:buChar char="•"/>
              <a:defRPr/>
            </a:lvl2pPr>
            <a:lvl3pPr indent="-317500" lvl="2" marL="1371600" algn="l">
              <a:lnSpc>
                <a:spcPct val="90000"/>
              </a:lnSpc>
              <a:spcBef>
                <a:spcPts val="400"/>
              </a:spcBef>
              <a:spcAft>
                <a:spcPts val="0"/>
              </a:spcAft>
              <a:buClr>
                <a:srgbClr val="000000"/>
              </a:buClr>
              <a:buSzPts val="1400"/>
              <a:buChar char="•"/>
              <a:defRPr/>
            </a:lvl3pPr>
            <a:lvl4pPr indent="-317500" lvl="3" marL="1828800" algn="l">
              <a:lnSpc>
                <a:spcPct val="90000"/>
              </a:lnSpc>
              <a:spcBef>
                <a:spcPts val="400"/>
              </a:spcBef>
              <a:spcAft>
                <a:spcPts val="0"/>
              </a:spcAft>
              <a:buClr>
                <a:srgbClr val="000000"/>
              </a:buClr>
              <a:buSzPts val="1400"/>
              <a:buChar char="•"/>
              <a:defRPr/>
            </a:lvl4pPr>
            <a:lvl5pPr indent="-317500" lvl="4" marL="2286000" algn="l">
              <a:lnSpc>
                <a:spcPct val="90000"/>
              </a:lnSpc>
              <a:spcBef>
                <a:spcPts val="400"/>
              </a:spcBef>
              <a:spcAft>
                <a:spcPts val="0"/>
              </a:spcAft>
              <a:buClr>
                <a:srgbClr val="000000"/>
              </a:buClr>
              <a:buSzPts val="1400"/>
              <a:buChar char="•"/>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pic>
        <p:nvPicPr>
          <p:cNvPr id="154" name="Google Shape;154;p20"/>
          <p:cNvPicPr preferRelativeResize="0"/>
          <p:nvPr/>
        </p:nvPicPr>
        <p:blipFill rotWithShape="1">
          <a:blip r:embed="rId2">
            <a:alphaModFix/>
          </a:blip>
          <a:srcRect b="0" l="0" r="0" t="0"/>
          <a:stretch/>
        </p:blipFill>
        <p:spPr>
          <a:xfrm>
            <a:off x="629841" y="4792420"/>
            <a:ext cx="179483" cy="209397"/>
          </a:xfrm>
          <a:prstGeom prst="rect">
            <a:avLst/>
          </a:prstGeom>
          <a:noFill/>
          <a:ln>
            <a:noFill/>
          </a:ln>
        </p:spPr>
      </p:pic>
      <p:sp>
        <p:nvSpPr>
          <p:cNvPr id="155" name="Google Shape;155;p20"/>
          <p:cNvSpPr txBox="1"/>
          <p:nvPr>
            <p:ph idx="3" type="body"/>
          </p:nvPr>
        </p:nvSpPr>
        <p:spPr>
          <a:xfrm>
            <a:off x="876232" y="4842416"/>
            <a:ext cx="1047818" cy="159400"/>
          </a:xfrm>
          <a:prstGeom prst="rect">
            <a:avLst/>
          </a:prstGeom>
          <a:noFill/>
          <a:ln>
            <a:noFill/>
          </a:ln>
        </p:spPr>
        <p:txBody>
          <a:bodyPr anchorCtr="0" anchor="ctr" bIns="0" lIns="0" spcFirstLastPara="1" rIns="0" wrap="square" tIns="0">
            <a:noAutofit/>
          </a:bodyPr>
          <a:lstStyle>
            <a:lvl1pPr indent="-285750" lvl="0" marL="457200" algn="l">
              <a:lnSpc>
                <a:spcPct val="90000"/>
              </a:lnSpc>
              <a:spcBef>
                <a:spcPts val="800"/>
              </a:spcBef>
              <a:spcAft>
                <a:spcPts val="0"/>
              </a:spcAft>
              <a:buClr>
                <a:srgbClr val="000000"/>
              </a:buClr>
              <a:buSzPts val="900"/>
              <a:buChar char="•"/>
              <a:defRPr b="1" i="0" sz="900">
                <a:latin typeface="Oswald"/>
                <a:ea typeface="Oswald"/>
                <a:cs typeface="Oswald"/>
                <a:sym typeface="Oswald"/>
              </a:defRPr>
            </a:lvl1pPr>
            <a:lvl2pPr indent="-317500" lvl="1" marL="914400" algn="l">
              <a:lnSpc>
                <a:spcPct val="90000"/>
              </a:lnSpc>
              <a:spcBef>
                <a:spcPts val="400"/>
              </a:spcBef>
              <a:spcAft>
                <a:spcPts val="0"/>
              </a:spcAft>
              <a:buClr>
                <a:srgbClr val="000000"/>
              </a:buClr>
              <a:buSzPts val="1400"/>
              <a:buChar char="•"/>
              <a:defRPr/>
            </a:lvl2pPr>
            <a:lvl3pPr indent="-317500" lvl="2" marL="1371600" algn="l">
              <a:lnSpc>
                <a:spcPct val="90000"/>
              </a:lnSpc>
              <a:spcBef>
                <a:spcPts val="400"/>
              </a:spcBef>
              <a:spcAft>
                <a:spcPts val="0"/>
              </a:spcAft>
              <a:buClr>
                <a:srgbClr val="000000"/>
              </a:buClr>
              <a:buSzPts val="1400"/>
              <a:buChar char="•"/>
              <a:defRPr/>
            </a:lvl3pPr>
            <a:lvl4pPr indent="-317500" lvl="3" marL="1828800" algn="l">
              <a:lnSpc>
                <a:spcPct val="90000"/>
              </a:lnSpc>
              <a:spcBef>
                <a:spcPts val="400"/>
              </a:spcBef>
              <a:spcAft>
                <a:spcPts val="0"/>
              </a:spcAft>
              <a:buClr>
                <a:srgbClr val="000000"/>
              </a:buClr>
              <a:buSzPts val="1400"/>
              <a:buChar char="•"/>
              <a:defRPr/>
            </a:lvl4pPr>
            <a:lvl5pPr indent="-317500" lvl="4" marL="2286000" algn="l">
              <a:lnSpc>
                <a:spcPct val="90000"/>
              </a:lnSpc>
              <a:spcBef>
                <a:spcPts val="400"/>
              </a:spcBef>
              <a:spcAft>
                <a:spcPts val="0"/>
              </a:spcAft>
              <a:buClr>
                <a:srgbClr val="000000"/>
              </a:buClr>
              <a:buSzPts val="1400"/>
              <a:buChar char="•"/>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156" name="Google Shape;156;p20"/>
          <p:cNvSpPr txBox="1"/>
          <p:nvPr>
            <p:ph idx="11" type="ftr"/>
          </p:nvPr>
        </p:nvSpPr>
        <p:spPr>
          <a:xfrm>
            <a:off x="5227134" y="4842416"/>
            <a:ext cx="2768290" cy="159400"/>
          </a:xfrm>
          <a:prstGeom prst="rect">
            <a:avLst/>
          </a:prstGeom>
          <a:noFill/>
          <a:ln>
            <a:noFill/>
          </a:ln>
        </p:spPr>
        <p:txBody>
          <a:bodyPr anchorCtr="0" anchor="b" bIns="0" lIns="0" spcFirstLastPara="1" rIns="0" wrap="square" tIns="0">
            <a:noAutofit/>
          </a:bodyPr>
          <a:lstStyle>
            <a:lvl1pPr lvl="0" algn="r">
              <a:lnSpc>
                <a:spcPct val="100000"/>
              </a:lnSpc>
              <a:spcBef>
                <a:spcPts val="0"/>
              </a:spcBef>
              <a:spcAft>
                <a:spcPts val="0"/>
              </a:spcAft>
              <a:buSzPts val="1100"/>
              <a:buNone/>
              <a:defRPr b="1" i="0" sz="800">
                <a:solidFill>
                  <a:schemeClr val="dk2"/>
                </a:solidFill>
                <a:latin typeface="Oswald"/>
                <a:ea typeface="Oswald"/>
                <a:cs typeface="Oswald"/>
                <a:sym typeface="Oswald"/>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157" name="Google Shape;157;p20"/>
          <p:cNvSpPr txBox="1"/>
          <p:nvPr>
            <p:ph idx="12" type="sldNum"/>
          </p:nvPr>
        </p:nvSpPr>
        <p:spPr>
          <a:xfrm>
            <a:off x="8062332" y="4897510"/>
            <a:ext cx="453018" cy="104307"/>
          </a:xfrm>
          <a:prstGeom prst="rect">
            <a:avLst/>
          </a:prstGeom>
          <a:noFill/>
          <a:ln>
            <a:noFill/>
          </a:ln>
        </p:spPr>
        <p:txBody>
          <a:bodyPr anchorCtr="0" anchor="b" bIns="0" lIns="0" spcFirstLastPara="1" rIns="0" wrap="square" tIns="0">
            <a:noAutofit/>
          </a:bodyPr>
          <a:lstStyle>
            <a:lvl1pPr indent="0" lvl="0" marL="0" marR="0" algn="r">
              <a:lnSpc>
                <a:spcPct val="100000"/>
              </a:lnSpc>
              <a:spcBef>
                <a:spcPts val="0"/>
              </a:spcBef>
              <a:spcAft>
                <a:spcPts val="0"/>
              </a:spcAft>
              <a:buClr>
                <a:srgbClr val="000000"/>
              </a:buClr>
              <a:buSzPts val="800"/>
              <a:buFont typeface="Arial"/>
              <a:buNone/>
              <a:defRPr b="1" i="0" sz="800" u="none" cap="none" strike="noStrike">
                <a:solidFill>
                  <a:srgbClr val="000000"/>
                </a:solidFill>
                <a:latin typeface="Oswald"/>
                <a:ea typeface="Oswald"/>
                <a:cs typeface="Oswald"/>
                <a:sym typeface="Oswald"/>
              </a:defRPr>
            </a:lvl1pPr>
            <a:lvl2pPr indent="0" lvl="1" marL="0" marR="0" algn="r">
              <a:lnSpc>
                <a:spcPct val="100000"/>
              </a:lnSpc>
              <a:spcBef>
                <a:spcPts val="0"/>
              </a:spcBef>
              <a:spcAft>
                <a:spcPts val="0"/>
              </a:spcAft>
              <a:buClr>
                <a:srgbClr val="000000"/>
              </a:buClr>
              <a:buSzPts val="800"/>
              <a:buFont typeface="Arial"/>
              <a:buNone/>
              <a:defRPr b="1" i="0" sz="800" u="none" cap="none" strike="noStrike">
                <a:solidFill>
                  <a:srgbClr val="000000"/>
                </a:solidFill>
                <a:latin typeface="Oswald"/>
                <a:ea typeface="Oswald"/>
                <a:cs typeface="Oswald"/>
                <a:sym typeface="Oswald"/>
              </a:defRPr>
            </a:lvl2pPr>
            <a:lvl3pPr indent="0" lvl="2" marL="0" marR="0" algn="r">
              <a:lnSpc>
                <a:spcPct val="100000"/>
              </a:lnSpc>
              <a:spcBef>
                <a:spcPts val="0"/>
              </a:spcBef>
              <a:spcAft>
                <a:spcPts val="0"/>
              </a:spcAft>
              <a:buClr>
                <a:srgbClr val="000000"/>
              </a:buClr>
              <a:buSzPts val="800"/>
              <a:buFont typeface="Arial"/>
              <a:buNone/>
              <a:defRPr b="1" i="0" sz="800" u="none" cap="none" strike="noStrike">
                <a:solidFill>
                  <a:srgbClr val="000000"/>
                </a:solidFill>
                <a:latin typeface="Oswald"/>
                <a:ea typeface="Oswald"/>
                <a:cs typeface="Oswald"/>
                <a:sym typeface="Oswald"/>
              </a:defRPr>
            </a:lvl3pPr>
            <a:lvl4pPr indent="0" lvl="3" marL="0" marR="0" algn="r">
              <a:lnSpc>
                <a:spcPct val="100000"/>
              </a:lnSpc>
              <a:spcBef>
                <a:spcPts val="0"/>
              </a:spcBef>
              <a:spcAft>
                <a:spcPts val="0"/>
              </a:spcAft>
              <a:buClr>
                <a:srgbClr val="000000"/>
              </a:buClr>
              <a:buSzPts val="800"/>
              <a:buFont typeface="Arial"/>
              <a:buNone/>
              <a:defRPr b="1" i="0" sz="800" u="none" cap="none" strike="noStrike">
                <a:solidFill>
                  <a:srgbClr val="000000"/>
                </a:solidFill>
                <a:latin typeface="Oswald"/>
                <a:ea typeface="Oswald"/>
                <a:cs typeface="Oswald"/>
                <a:sym typeface="Oswald"/>
              </a:defRPr>
            </a:lvl4pPr>
            <a:lvl5pPr indent="0" lvl="4" marL="0" marR="0" algn="r">
              <a:lnSpc>
                <a:spcPct val="100000"/>
              </a:lnSpc>
              <a:spcBef>
                <a:spcPts val="0"/>
              </a:spcBef>
              <a:spcAft>
                <a:spcPts val="0"/>
              </a:spcAft>
              <a:buClr>
                <a:srgbClr val="000000"/>
              </a:buClr>
              <a:buSzPts val="800"/>
              <a:buFont typeface="Arial"/>
              <a:buNone/>
              <a:defRPr b="1" i="0" sz="800" u="none" cap="none" strike="noStrike">
                <a:solidFill>
                  <a:srgbClr val="000000"/>
                </a:solidFill>
                <a:latin typeface="Oswald"/>
                <a:ea typeface="Oswald"/>
                <a:cs typeface="Oswald"/>
                <a:sym typeface="Oswald"/>
              </a:defRPr>
            </a:lvl5pPr>
            <a:lvl6pPr indent="0" lvl="5" marL="0" marR="0" algn="r">
              <a:lnSpc>
                <a:spcPct val="100000"/>
              </a:lnSpc>
              <a:spcBef>
                <a:spcPts val="0"/>
              </a:spcBef>
              <a:spcAft>
                <a:spcPts val="0"/>
              </a:spcAft>
              <a:buClr>
                <a:srgbClr val="000000"/>
              </a:buClr>
              <a:buSzPts val="800"/>
              <a:buFont typeface="Arial"/>
              <a:buNone/>
              <a:defRPr b="1" i="0" sz="800" u="none" cap="none" strike="noStrike">
                <a:solidFill>
                  <a:srgbClr val="000000"/>
                </a:solidFill>
                <a:latin typeface="Oswald"/>
                <a:ea typeface="Oswald"/>
                <a:cs typeface="Oswald"/>
                <a:sym typeface="Oswald"/>
              </a:defRPr>
            </a:lvl6pPr>
            <a:lvl7pPr indent="0" lvl="6" marL="0" marR="0" algn="r">
              <a:lnSpc>
                <a:spcPct val="100000"/>
              </a:lnSpc>
              <a:spcBef>
                <a:spcPts val="0"/>
              </a:spcBef>
              <a:spcAft>
                <a:spcPts val="0"/>
              </a:spcAft>
              <a:buClr>
                <a:srgbClr val="000000"/>
              </a:buClr>
              <a:buSzPts val="800"/>
              <a:buFont typeface="Arial"/>
              <a:buNone/>
              <a:defRPr b="1" i="0" sz="800" u="none" cap="none" strike="noStrike">
                <a:solidFill>
                  <a:srgbClr val="000000"/>
                </a:solidFill>
                <a:latin typeface="Oswald"/>
                <a:ea typeface="Oswald"/>
                <a:cs typeface="Oswald"/>
                <a:sym typeface="Oswald"/>
              </a:defRPr>
            </a:lvl7pPr>
            <a:lvl8pPr indent="0" lvl="7" marL="0" marR="0" algn="r">
              <a:lnSpc>
                <a:spcPct val="100000"/>
              </a:lnSpc>
              <a:spcBef>
                <a:spcPts val="0"/>
              </a:spcBef>
              <a:spcAft>
                <a:spcPts val="0"/>
              </a:spcAft>
              <a:buClr>
                <a:srgbClr val="000000"/>
              </a:buClr>
              <a:buSzPts val="800"/>
              <a:buFont typeface="Arial"/>
              <a:buNone/>
              <a:defRPr b="1" i="0" sz="800" u="none" cap="none" strike="noStrike">
                <a:solidFill>
                  <a:srgbClr val="000000"/>
                </a:solidFill>
                <a:latin typeface="Oswald"/>
                <a:ea typeface="Oswald"/>
                <a:cs typeface="Oswald"/>
                <a:sym typeface="Oswald"/>
              </a:defRPr>
            </a:lvl8pPr>
            <a:lvl9pPr indent="0" lvl="8" marL="0" marR="0" algn="r">
              <a:lnSpc>
                <a:spcPct val="100000"/>
              </a:lnSpc>
              <a:spcBef>
                <a:spcPts val="0"/>
              </a:spcBef>
              <a:spcAft>
                <a:spcPts val="0"/>
              </a:spcAft>
              <a:buClr>
                <a:srgbClr val="000000"/>
              </a:buClr>
              <a:buSzPts val="800"/>
              <a:buFont typeface="Arial"/>
              <a:buNone/>
              <a:defRPr b="1" i="0" sz="800" u="none" cap="none" strike="noStrike">
                <a:solidFill>
                  <a:srgbClr val="000000"/>
                </a:solidFill>
                <a:latin typeface="Oswald"/>
                <a:ea typeface="Oswald"/>
                <a:cs typeface="Oswald"/>
                <a:sym typeface="Oswald"/>
              </a:defRPr>
            </a:lvl9pPr>
          </a:lstStyle>
          <a:p>
            <a:pPr indent="0" lvl="0" marL="0" rtl="0" algn="r">
              <a:spcBef>
                <a:spcPts val="0"/>
              </a:spcBef>
              <a:spcAft>
                <a:spcPts val="0"/>
              </a:spcAft>
              <a:buNone/>
            </a:pPr>
            <a:fld id="{00000000-1234-1234-1234-123412341234}" type="slidenum">
              <a:rPr lang="en-GB"/>
              <a:t>‹#›</a:t>
            </a:fld>
            <a:endParaRPr/>
          </a:p>
        </p:txBody>
      </p:sp>
      <p:cxnSp>
        <p:nvCxnSpPr>
          <p:cNvPr id="158" name="Google Shape;158;p20"/>
          <p:cNvCxnSpPr/>
          <p:nvPr/>
        </p:nvCxnSpPr>
        <p:spPr>
          <a:xfrm>
            <a:off x="629841" y="1093183"/>
            <a:ext cx="3778808" cy="0"/>
          </a:xfrm>
          <a:prstGeom prst="straightConnector1">
            <a:avLst/>
          </a:prstGeom>
          <a:noFill/>
          <a:ln cap="flat" cmpd="sng" w="12700">
            <a:solidFill>
              <a:schemeClr val="dk1"/>
            </a:solidFill>
            <a:prstDash val="solid"/>
            <a:miter lim="800000"/>
            <a:headEnd len="sm" w="sm" type="none"/>
            <a:tailEnd len="sm" w="sm" type="none"/>
          </a:ln>
        </p:spPr>
      </p:cxn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159" name="Shape 159"/>
        <p:cNvGrpSpPr/>
        <p:nvPr/>
      </p:nvGrpSpPr>
      <p:grpSpPr>
        <a:xfrm>
          <a:off x="0" y="0"/>
          <a:ext cx="0" cy="0"/>
          <a:chOff x="0" y="0"/>
          <a:chExt cx="0" cy="0"/>
        </a:xfrm>
      </p:grpSpPr>
      <p:sp>
        <p:nvSpPr>
          <p:cNvPr id="160" name="Google Shape;160;p21"/>
          <p:cNvSpPr txBox="1"/>
          <p:nvPr>
            <p:ph type="title"/>
          </p:nvPr>
        </p:nvSpPr>
        <p:spPr>
          <a:xfrm>
            <a:off x="629841" y="326597"/>
            <a:ext cx="6790290" cy="994172"/>
          </a:xfrm>
          <a:prstGeom prst="rect">
            <a:avLst/>
          </a:prstGeom>
          <a:noFill/>
          <a:ln>
            <a:noFill/>
          </a:ln>
        </p:spPr>
        <p:txBody>
          <a:bodyPr anchorCtr="0" anchor="t" bIns="34275" lIns="68575" spcFirstLastPara="1" rIns="68575" wrap="square" tIns="34275">
            <a:noAutofit/>
          </a:bodyPr>
          <a:lstStyle>
            <a:lvl1pPr lvl="0" algn="l">
              <a:lnSpc>
                <a:spcPct val="90000"/>
              </a:lnSpc>
              <a:spcBef>
                <a:spcPts val="0"/>
              </a:spcBef>
              <a:spcAft>
                <a:spcPts val="0"/>
              </a:spcAft>
              <a:buClr>
                <a:srgbClr val="000000"/>
              </a:buClr>
              <a:buSzPts val="3300"/>
              <a:buFont typeface="Oswald"/>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161" name="Google Shape;161;p21"/>
          <p:cNvSpPr txBox="1"/>
          <p:nvPr>
            <p:ph idx="1" type="body"/>
          </p:nvPr>
        </p:nvSpPr>
        <p:spPr>
          <a:xfrm>
            <a:off x="629841" y="1545431"/>
            <a:ext cx="3868340" cy="525573"/>
          </a:xfrm>
          <a:prstGeom prst="rect">
            <a:avLst/>
          </a:prstGeom>
          <a:noFill/>
          <a:ln>
            <a:noFill/>
          </a:ln>
        </p:spPr>
        <p:txBody>
          <a:bodyPr anchorCtr="0" anchor="b" bIns="34275" lIns="68575" spcFirstLastPara="1" rIns="68575" wrap="square" tIns="34275">
            <a:noAutofit/>
          </a:bodyPr>
          <a:lstStyle>
            <a:lvl1pPr indent="-228600" lvl="0" marL="457200" algn="l">
              <a:lnSpc>
                <a:spcPct val="90000"/>
              </a:lnSpc>
              <a:spcBef>
                <a:spcPts val="800"/>
              </a:spcBef>
              <a:spcAft>
                <a:spcPts val="0"/>
              </a:spcAft>
              <a:buClr>
                <a:srgbClr val="000000"/>
              </a:buClr>
              <a:buSzPts val="1800"/>
              <a:buNone/>
              <a:defRPr b="1" i="0" sz="1800">
                <a:latin typeface="Oswald"/>
                <a:ea typeface="Oswald"/>
                <a:cs typeface="Oswald"/>
                <a:sym typeface="Oswald"/>
              </a:defRPr>
            </a:lvl1pPr>
            <a:lvl2pPr indent="-228600" lvl="1" marL="914400" algn="l">
              <a:lnSpc>
                <a:spcPct val="90000"/>
              </a:lnSpc>
              <a:spcBef>
                <a:spcPts val="400"/>
              </a:spcBef>
              <a:spcAft>
                <a:spcPts val="0"/>
              </a:spcAft>
              <a:buClr>
                <a:srgbClr val="000000"/>
              </a:buClr>
              <a:buSzPts val="1500"/>
              <a:buNone/>
              <a:defRPr b="1" sz="1500"/>
            </a:lvl2pPr>
            <a:lvl3pPr indent="-228600" lvl="2" marL="1371600" algn="l">
              <a:lnSpc>
                <a:spcPct val="90000"/>
              </a:lnSpc>
              <a:spcBef>
                <a:spcPts val="400"/>
              </a:spcBef>
              <a:spcAft>
                <a:spcPts val="0"/>
              </a:spcAft>
              <a:buClr>
                <a:srgbClr val="000000"/>
              </a:buClr>
              <a:buSzPts val="1400"/>
              <a:buNone/>
              <a:defRPr b="1" sz="1400"/>
            </a:lvl3pPr>
            <a:lvl4pPr indent="-228600" lvl="3" marL="1828800" algn="l">
              <a:lnSpc>
                <a:spcPct val="90000"/>
              </a:lnSpc>
              <a:spcBef>
                <a:spcPts val="400"/>
              </a:spcBef>
              <a:spcAft>
                <a:spcPts val="0"/>
              </a:spcAft>
              <a:buClr>
                <a:srgbClr val="000000"/>
              </a:buClr>
              <a:buSzPts val="1200"/>
              <a:buNone/>
              <a:defRPr b="1" sz="1200"/>
            </a:lvl4pPr>
            <a:lvl5pPr indent="-228600" lvl="4" marL="2286000" algn="l">
              <a:lnSpc>
                <a:spcPct val="90000"/>
              </a:lnSpc>
              <a:spcBef>
                <a:spcPts val="400"/>
              </a:spcBef>
              <a:spcAft>
                <a:spcPts val="0"/>
              </a:spcAft>
              <a:buClr>
                <a:srgbClr val="000000"/>
              </a:buClr>
              <a:buSzPts val="1200"/>
              <a:buNone/>
              <a:defRPr b="1" sz="1200"/>
            </a:lvl5pPr>
            <a:lvl6pPr indent="-228600" lvl="5" marL="2743200" algn="l">
              <a:lnSpc>
                <a:spcPct val="90000"/>
              </a:lnSpc>
              <a:spcBef>
                <a:spcPts val="400"/>
              </a:spcBef>
              <a:spcAft>
                <a:spcPts val="0"/>
              </a:spcAft>
              <a:buClr>
                <a:schemeClr val="dk1"/>
              </a:buClr>
              <a:buSzPts val="1200"/>
              <a:buNone/>
              <a:defRPr b="1" sz="1200"/>
            </a:lvl6pPr>
            <a:lvl7pPr indent="-228600" lvl="6" marL="3200400" algn="l">
              <a:lnSpc>
                <a:spcPct val="90000"/>
              </a:lnSpc>
              <a:spcBef>
                <a:spcPts val="400"/>
              </a:spcBef>
              <a:spcAft>
                <a:spcPts val="0"/>
              </a:spcAft>
              <a:buClr>
                <a:schemeClr val="dk1"/>
              </a:buClr>
              <a:buSzPts val="1200"/>
              <a:buNone/>
              <a:defRPr b="1" sz="1200"/>
            </a:lvl7pPr>
            <a:lvl8pPr indent="-228600" lvl="7" marL="3657600" algn="l">
              <a:lnSpc>
                <a:spcPct val="90000"/>
              </a:lnSpc>
              <a:spcBef>
                <a:spcPts val="400"/>
              </a:spcBef>
              <a:spcAft>
                <a:spcPts val="0"/>
              </a:spcAft>
              <a:buClr>
                <a:schemeClr val="dk1"/>
              </a:buClr>
              <a:buSzPts val="1200"/>
              <a:buNone/>
              <a:defRPr b="1" sz="1200"/>
            </a:lvl8pPr>
            <a:lvl9pPr indent="-228600" lvl="8" marL="4114800" algn="l">
              <a:lnSpc>
                <a:spcPct val="90000"/>
              </a:lnSpc>
              <a:spcBef>
                <a:spcPts val="400"/>
              </a:spcBef>
              <a:spcAft>
                <a:spcPts val="0"/>
              </a:spcAft>
              <a:buClr>
                <a:schemeClr val="dk1"/>
              </a:buClr>
              <a:buSzPts val="1200"/>
              <a:buNone/>
              <a:defRPr b="1" sz="1200"/>
            </a:lvl9pPr>
          </a:lstStyle>
          <a:p/>
        </p:txBody>
      </p:sp>
      <p:sp>
        <p:nvSpPr>
          <p:cNvPr id="162" name="Google Shape;162;p21"/>
          <p:cNvSpPr txBox="1"/>
          <p:nvPr>
            <p:ph idx="2" type="body"/>
          </p:nvPr>
        </p:nvSpPr>
        <p:spPr>
          <a:xfrm>
            <a:off x="629841" y="2201614"/>
            <a:ext cx="3861689" cy="2440633"/>
          </a:xfrm>
          <a:prstGeom prst="rect">
            <a:avLst/>
          </a:prstGeom>
          <a:noFill/>
          <a:ln>
            <a:noFill/>
          </a:ln>
        </p:spPr>
        <p:txBody>
          <a:bodyPr anchorCtr="0" anchor="t" bIns="34275" lIns="68575" spcFirstLastPara="1" rIns="68575" wrap="square" tIns="34275">
            <a:noAutofit/>
          </a:bodyPr>
          <a:lstStyle>
            <a:lvl1pPr indent="-317500" lvl="0" marL="457200" algn="l">
              <a:lnSpc>
                <a:spcPct val="90000"/>
              </a:lnSpc>
              <a:spcBef>
                <a:spcPts val="800"/>
              </a:spcBef>
              <a:spcAft>
                <a:spcPts val="0"/>
              </a:spcAft>
              <a:buClr>
                <a:srgbClr val="000000"/>
              </a:buClr>
              <a:buSzPts val="1400"/>
              <a:buChar char="•"/>
              <a:defRPr/>
            </a:lvl1pPr>
            <a:lvl2pPr indent="-317500" lvl="1" marL="914400" algn="l">
              <a:lnSpc>
                <a:spcPct val="90000"/>
              </a:lnSpc>
              <a:spcBef>
                <a:spcPts val="400"/>
              </a:spcBef>
              <a:spcAft>
                <a:spcPts val="0"/>
              </a:spcAft>
              <a:buClr>
                <a:srgbClr val="000000"/>
              </a:buClr>
              <a:buSzPts val="1400"/>
              <a:buChar char="•"/>
              <a:defRPr/>
            </a:lvl2pPr>
            <a:lvl3pPr indent="-317500" lvl="2" marL="1371600" algn="l">
              <a:lnSpc>
                <a:spcPct val="90000"/>
              </a:lnSpc>
              <a:spcBef>
                <a:spcPts val="400"/>
              </a:spcBef>
              <a:spcAft>
                <a:spcPts val="0"/>
              </a:spcAft>
              <a:buClr>
                <a:srgbClr val="000000"/>
              </a:buClr>
              <a:buSzPts val="1400"/>
              <a:buChar char="•"/>
              <a:defRPr/>
            </a:lvl3pPr>
            <a:lvl4pPr indent="-317500" lvl="3" marL="1828800" algn="l">
              <a:lnSpc>
                <a:spcPct val="90000"/>
              </a:lnSpc>
              <a:spcBef>
                <a:spcPts val="400"/>
              </a:spcBef>
              <a:spcAft>
                <a:spcPts val="0"/>
              </a:spcAft>
              <a:buClr>
                <a:srgbClr val="000000"/>
              </a:buClr>
              <a:buSzPts val="1400"/>
              <a:buChar char="•"/>
              <a:defRPr/>
            </a:lvl4pPr>
            <a:lvl5pPr indent="-317500" lvl="4" marL="2286000" algn="l">
              <a:lnSpc>
                <a:spcPct val="90000"/>
              </a:lnSpc>
              <a:spcBef>
                <a:spcPts val="400"/>
              </a:spcBef>
              <a:spcAft>
                <a:spcPts val="0"/>
              </a:spcAft>
              <a:buClr>
                <a:srgbClr val="000000"/>
              </a:buClr>
              <a:buSzPts val="1400"/>
              <a:buChar char="•"/>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163" name="Google Shape;163;p21"/>
          <p:cNvSpPr txBox="1"/>
          <p:nvPr>
            <p:ph idx="3" type="body"/>
          </p:nvPr>
        </p:nvSpPr>
        <p:spPr>
          <a:xfrm>
            <a:off x="4629149" y="1545431"/>
            <a:ext cx="3885010" cy="525574"/>
          </a:xfrm>
          <a:prstGeom prst="rect">
            <a:avLst/>
          </a:prstGeom>
          <a:noFill/>
          <a:ln>
            <a:noFill/>
          </a:ln>
        </p:spPr>
        <p:txBody>
          <a:bodyPr anchorCtr="0" anchor="b" bIns="34275" lIns="68575" spcFirstLastPara="1" rIns="68575" wrap="square" tIns="34275">
            <a:noAutofit/>
          </a:bodyPr>
          <a:lstStyle>
            <a:lvl1pPr indent="-228600" lvl="0" marL="457200" algn="l">
              <a:lnSpc>
                <a:spcPct val="90000"/>
              </a:lnSpc>
              <a:spcBef>
                <a:spcPts val="800"/>
              </a:spcBef>
              <a:spcAft>
                <a:spcPts val="0"/>
              </a:spcAft>
              <a:buClr>
                <a:srgbClr val="000000"/>
              </a:buClr>
              <a:buSzPts val="1800"/>
              <a:buNone/>
              <a:defRPr b="1" i="0" sz="1800">
                <a:latin typeface="Oswald"/>
                <a:ea typeface="Oswald"/>
                <a:cs typeface="Oswald"/>
                <a:sym typeface="Oswald"/>
              </a:defRPr>
            </a:lvl1pPr>
            <a:lvl2pPr indent="-228600" lvl="1" marL="914400" algn="l">
              <a:lnSpc>
                <a:spcPct val="90000"/>
              </a:lnSpc>
              <a:spcBef>
                <a:spcPts val="400"/>
              </a:spcBef>
              <a:spcAft>
                <a:spcPts val="0"/>
              </a:spcAft>
              <a:buClr>
                <a:srgbClr val="000000"/>
              </a:buClr>
              <a:buSzPts val="1500"/>
              <a:buNone/>
              <a:defRPr b="1" sz="1500"/>
            </a:lvl2pPr>
            <a:lvl3pPr indent="-228600" lvl="2" marL="1371600" algn="l">
              <a:lnSpc>
                <a:spcPct val="90000"/>
              </a:lnSpc>
              <a:spcBef>
                <a:spcPts val="400"/>
              </a:spcBef>
              <a:spcAft>
                <a:spcPts val="0"/>
              </a:spcAft>
              <a:buClr>
                <a:srgbClr val="000000"/>
              </a:buClr>
              <a:buSzPts val="1400"/>
              <a:buNone/>
              <a:defRPr b="1" sz="1400"/>
            </a:lvl3pPr>
            <a:lvl4pPr indent="-228600" lvl="3" marL="1828800" algn="l">
              <a:lnSpc>
                <a:spcPct val="90000"/>
              </a:lnSpc>
              <a:spcBef>
                <a:spcPts val="400"/>
              </a:spcBef>
              <a:spcAft>
                <a:spcPts val="0"/>
              </a:spcAft>
              <a:buClr>
                <a:srgbClr val="000000"/>
              </a:buClr>
              <a:buSzPts val="1200"/>
              <a:buNone/>
              <a:defRPr b="1" sz="1200"/>
            </a:lvl4pPr>
            <a:lvl5pPr indent="-228600" lvl="4" marL="2286000" algn="l">
              <a:lnSpc>
                <a:spcPct val="90000"/>
              </a:lnSpc>
              <a:spcBef>
                <a:spcPts val="400"/>
              </a:spcBef>
              <a:spcAft>
                <a:spcPts val="0"/>
              </a:spcAft>
              <a:buClr>
                <a:srgbClr val="000000"/>
              </a:buClr>
              <a:buSzPts val="1200"/>
              <a:buNone/>
              <a:defRPr b="1" sz="1200"/>
            </a:lvl5pPr>
            <a:lvl6pPr indent="-228600" lvl="5" marL="2743200" algn="l">
              <a:lnSpc>
                <a:spcPct val="90000"/>
              </a:lnSpc>
              <a:spcBef>
                <a:spcPts val="400"/>
              </a:spcBef>
              <a:spcAft>
                <a:spcPts val="0"/>
              </a:spcAft>
              <a:buClr>
                <a:schemeClr val="dk1"/>
              </a:buClr>
              <a:buSzPts val="1200"/>
              <a:buNone/>
              <a:defRPr b="1" sz="1200"/>
            </a:lvl6pPr>
            <a:lvl7pPr indent="-228600" lvl="6" marL="3200400" algn="l">
              <a:lnSpc>
                <a:spcPct val="90000"/>
              </a:lnSpc>
              <a:spcBef>
                <a:spcPts val="400"/>
              </a:spcBef>
              <a:spcAft>
                <a:spcPts val="0"/>
              </a:spcAft>
              <a:buClr>
                <a:schemeClr val="dk1"/>
              </a:buClr>
              <a:buSzPts val="1200"/>
              <a:buNone/>
              <a:defRPr b="1" sz="1200"/>
            </a:lvl7pPr>
            <a:lvl8pPr indent="-228600" lvl="7" marL="3657600" algn="l">
              <a:lnSpc>
                <a:spcPct val="90000"/>
              </a:lnSpc>
              <a:spcBef>
                <a:spcPts val="400"/>
              </a:spcBef>
              <a:spcAft>
                <a:spcPts val="0"/>
              </a:spcAft>
              <a:buClr>
                <a:schemeClr val="dk1"/>
              </a:buClr>
              <a:buSzPts val="1200"/>
              <a:buNone/>
              <a:defRPr b="1" sz="1200"/>
            </a:lvl8pPr>
            <a:lvl9pPr indent="-228600" lvl="8" marL="4114800" algn="l">
              <a:lnSpc>
                <a:spcPct val="90000"/>
              </a:lnSpc>
              <a:spcBef>
                <a:spcPts val="400"/>
              </a:spcBef>
              <a:spcAft>
                <a:spcPts val="0"/>
              </a:spcAft>
              <a:buClr>
                <a:schemeClr val="dk1"/>
              </a:buClr>
              <a:buSzPts val="1200"/>
              <a:buNone/>
              <a:defRPr b="1" sz="1200"/>
            </a:lvl9pPr>
          </a:lstStyle>
          <a:p/>
        </p:txBody>
      </p:sp>
      <p:sp>
        <p:nvSpPr>
          <p:cNvPr id="164" name="Google Shape;164;p21"/>
          <p:cNvSpPr txBox="1"/>
          <p:nvPr>
            <p:ph idx="4" type="body"/>
          </p:nvPr>
        </p:nvSpPr>
        <p:spPr>
          <a:xfrm>
            <a:off x="4629150" y="2188517"/>
            <a:ext cx="3887391" cy="2453730"/>
          </a:xfrm>
          <a:prstGeom prst="rect">
            <a:avLst/>
          </a:prstGeom>
          <a:noFill/>
          <a:ln>
            <a:noFill/>
          </a:ln>
        </p:spPr>
        <p:txBody>
          <a:bodyPr anchorCtr="0" anchor="t" bIns="34275" lIns="68575" spcFirstLastPara="1" rIns="68575" wrap="square" tIns="34275">
            <a:noAutofit/>
          </a:bodyPr>
          <a:lstStyle>
            <a:lvl1pPr indent="-317500" lvl="0" marL="457200" algn="l">
              <a:lnSpc>
                <a:spcPct val="90000"/>
              </a:lnSpc>
              <a:spcBef>
                <a:spcPts val="800"/>
              </a:spcBef>
              <a:spcAft>
                <a:spcPts val="0"/>
              </a:spcAft>
              <a:buClr>
                <a:srgbClr val="000000"/>
              </a:buClr>
              <a:buSzPts val="1400"/>
              <a:buChar char="•"/>
              <a:defRPr/>
            </a:lvl1pPr>
            <a:lvl2pPr indent="-317500" lvl="1" marL="914400" algn="l">
              <a:lnSpc>
                <a:spcPct val="90000"/>
              </a:lnSpc>
              <a:spcBef>
                <a:spcPts val="400"/>
              </a:spcBef>
              <a:spcAft>
                <a:spcPts val="0"/>
              </a:spcAft>
              <a:buClr>
                <a:srgbClr val="000000"/>
              </a:buClr>
              <a:buSzPts val="1400"/>
              <a:buChar char="•"/>
              <a:defRPr/>
            </a:lvl2pPr>
            <a:lvl3pPr indent="-317500" lvl="2" marL="1371600" algn="l">
              <a:lnSpc>
                <a:spcPct val="90000"/>
              </a:lnSpc>
              <a:spcBef>
                <a:spcPts val="400"/>
              </a:spcBef>
              <a:spcAft>
                <a:spcPts val="0"/>
              </a:spcAft>
              <a:buClr>
                <a:srgbClr val="000000"/>
              </a:buClr>
              <a:buSzPts val="1400"/>
              <a:buChar char="•"/>
              <a:defRPr/>
            </a:lvl3pPr>
            <a:lvl4pPr indent="-317500" lvl="3" marL="1828800" algn="l">
              <a:lnSpc>
                <a:spcPct val="90000"/>
              </a:lnSpc>
              <a:spcBef>
                <a:spcPts val="400"/>
              </a:spcBef>
              <a:spcAft>
                <a:spcPts val="0"/>
              </a:spcAft>
              <a:buClr>
                <a:srgbClr val="000000"/>
              </a:buClr>
              <a:buSzPts val="1400"/>
              <a:buChar char="•"/>
              <a:defRPr/>
            </a:lvl4pPr>
            <a:lvl5pPr indent="-317500" lvl="4" marL="2286000" algn="l">
              <a:lnSpc>
                <a:spcPct val="90000"/>
              </a:lnSpc>
              <a:spcBef>
                <a:spcPts val="400"/>
              </a:spcBef>
              <a:spcAft>
                <a:spcPts val="0"/>
              </a:spcAft>
              <a:buClr>
                <a:srgbClr val="000000"/>
              </a:buClr>
              <a:buSzPts val="1400"/>
              <a:buChar char="•"/>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cxnSp>
        <p:nvCxnSpPr>
          <p:cNvPr id="165" name="Google Shape;165;p21"/>
          <p:cNvCxnSpPr/>
          <p:nvPr/>
        </p:nvCxnSpPr>
        <p:spPr>
          <a:xfrm>
            <a:off x="628650" y="276225"/>
            <a:ext cx="6988628" cy="0"/>
          </a:xfrm>
          <a:prstGeom prst="straightConnector1">
            <a:avLst/>
          </a:prstGeom>
          <a:noFill/>
          <a:ln cap="flat" cmpd="sng" w="12700">
            <a:solidFill>
              <a:schemeClr val="dk1"/>
            </a:solidFill>
            <a:prstDash val="solid"/>
            <a:miter lim="800000"/>
            <a:headEnd len="sm" w="sm" type="none"/>
            <a:tailEnd len="sm" w="sm" type="none"/>
          </a:ln>
        </p:spPr>
      </p:cxnSp>
      <p:cxnSp>
        <p:nvCxnSpPr>
          <p:cNvPr id="166" name="Google Shape;166;p21"/>
          <p:cNvCxnSpPr/>
          <p:nvPr/>
        </p:nvCxnSpPr>
        <p:spPr>
          <a:xfrm>
            <a:off x="628650" y="1356122"/>
            <a:ext cx="6988628" cy="0"/>
          </a:xfrm>
          <a:prstGeom prst="straightConnector1">
            <a:avLst/>
          </a:prstGeom>
          <a:noFill/>
          <a:ln cap="flat" cmpd="sng" w="12700">
            <a:solidFill>
              <a:schemeClr val="dk1"/>
            </a:solidFill>
            <a:prstDash val="solid"/>
            <a:miter lim="800000"/>
            <a:headEnd len="sm" w="sm" type="none"/>
            <a:tailEnd len="sm" w="sm" type="none"/>
          </a:ln>
        </p:spPr>
      </p:cxnSp>
      <p:sp>
        <p:nvSpPr>
          <p:cNvPr id="167" name="Google Shape;167;p21"/>
          <p:cNvSpPr txBox="1"/>
          <p:nvPr>
            <p:ph idx="11" type="ftr"/>
          </p:nvPr>
        </p:nvSpPr>
        <p:spPr>
          <a:xfrm>
            <a:off x="5227134" y="4842416"/>
            <a:ext cx="2768290" cy="159400"/>
          </a:xfrm>
          <a:prstGeom prst="rect">
            <a:avLst/>
          </a:prstGeom>
          <a:noFill/>
          <a:ln>
            <a:noFill/>
          </a:ln>
        </p:spPr>
        <p:txBody>
          <a:bodyPr anchorCtr="0" anchor="b" bIns="0" lIns="0" spcFirstLastPara="1" rIns="0" wrap="square" tIns="0">
            <a:noAutofit/>
          </a:bodyPr>
          <a:lstStyle>
            <a:lvl1pPr lvl="0" algn="r">
              <a:lnSpc>
                <a:spcPct val="100000"/>
              </a:lnSpc>
              <a:spcBef>
                <a:spcPts val="0"/>
              </a:spcBef>
              <a:spcAft>
                <a:spcPts val="0"/>
              </a:spcAft>
              <a:buSzPts val="1100"/>
              <a:buNone/>
              <a:defRPr b="1" i="0" sz="800">
                <a:solidFill>
                  <a:schemeClr val="dk2"/>
                </a:solidFill>
                <a:latin typeface="Oswald"/>
                <a:ea typeface="Oswald"/>
                <a:cs typeface="Oswald"/>
                <a:sym typeface="Oswald"/>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168" name="Google Shape;168;p21"/>
          <p:cNvSpPr txBox="1"/>
          <p:nvPr>
            <p:ph idx="12" type="sldNum"/>
          </p:nvPr>
        </p:nvSpPr>
        <p:spPr>
          <a:xfrm>
            <a:off x="8062332" y="4897510"/>
            <a:ext cx="453018" cy="104307"/>
          </a:xfrm>
          <a:prstGeom prst="rect">
            <a:avLst/>
          </a:prstGeom>
          <a:noFill/>
          <a:ln>
            <a:noFill/>
          </a:ln>
        </p:spPr>
        <p:txBody>
          <a:bodyPr anchorCtr="0" anchor="b" bIns="0" lIns="0" spcFirstLastPara="1" rIns="0" wrap="square" tIns="0">
            <a:noAutofit/>
          </a:bodyPr>
          <a:lstStyle>
            <a:lvl1pPr indent="0" lvl="0" marL="0" marR="0" algn="r">
              <a:lnSpc>
                <a:spcPct val="100000"/>
              </a:lnSpc>
              <a:spcBef>
                <a:spcPts val="0"/>
              </a:spcBef>
              <a:spcAft>
                <a:spcPts val="0"/>
              </a:spcAft>
              <a:buClr>
                <a:srgbClr val="000000"/>
              </a:buClr>
              <a:buSzPts val="800"/>
              <a:buFont typeface="Arial"/>
              <a:buNone/>
              <a:defRPr b="1" i="0" sz="800" u="none" cap="none" strike="noStrike">
                <a:solidFill>
                  <a:srgbClr val="000000"/>
                </a:solidFill>
                <a:latin typeface="Oswald"/>
                <a:ea typeface="Oswald"/>
                <a:cs typeface="Oswald"/>
                <a:sym typeface="Oswald"/>
              </a:defRPr>
            </a:lvl1pPr>
            <a:lvl2pPr indent="0" lvl="1" marL="0" marR="0" algn="r">
              <a:lnSpc>
                <a:spcPct val="100000"/>
              </a:lnSpc>
              <a:spcBef>
                <a:spcPts val="0"/>
              </a:spcBef>
              <a:spcAft>
                <a:spcPts val="0"/>
              </a:spcAft>
              <a:buClr>
                <a:srgbClr val="000000"/>
              </a:buClr>
              <a:buSzPts val="800"/>
              <a:buFont typeface="Arial"/>
              <a:buNone/>
              <a:defRPr b="1" i="0" sz="800" u="none" cap="none" strike="noStrike">
                <a:solidFill>
                  <a:srgbClr val="000000"/>
                </a:solidFill>
                <a:latin typeface="Oswald"/>
                <a:ea typeface="Oswald"/>
                <a:cs typeface="Oswald"/>
                <a:sym typeface="Oswald"/>
              </a:defRPr>
            </a:lvl2pPr>
            <a:lvl3pPr indent="0" lvl="2" marL="0" marR="0" algn="r">
              <a:lnSpc>
                <a:spcPct val="100000"/>
              </a:lnSpc>
              <a:spcBef>
                <a:spcPts val="0"/>
              </a:spcBef>
              <a:spcAft>
                <a:spcPts val="0"/>
              </a:spcAft>
              <a:buClr>
                <a:srgbClr val="000000"/>
              </a:buClr>
              <a:buSzPts val="800"/>
              <a:buFont typeface="Arial"/>
              <a:buNone/>
              <a:defRPr b="1" i="0" sz="800" u="none" cap="none" strike="noStrike">
                <a:solidFill>
                  <a:srgbClr val="000000"/>
                </a:solidFill>
                <a:latin typeface="Oswald"/>
                <a:ea typeface="Oswald"/>
                <a:cs typeface="Oswald"/>
                <a:sym typeface="Oswald"/>
              </a:defRPr>
            </a:lvl3pPr>
            <a:lvl4pPr indent="0" lvl="3" marL="0" marR="0" algn="r">
              <a:lnSpc>
                <a:spcPct val="100000"/>
              </a:lnSpc>
              <a:spcBef>
                <a:spcPts val="0"/>
              </a:spcBef>
              <a:spcAft>
                <a:spcPts val="0"/>
              </a:spcAft>
              <a:buClr>
                <a:srgbClr val="000000"/>
              </a:buClr>
              <a:buSzPts val="800"/>
              <a:buFont typeface="Arial"/>
              <a:buNone/>
              <a:defRPr b="1" i="0" sz="800" u="none" cap="none" strike="noStrike">
                <a:solidFill>
                  <a:srgbClr val="000000"/>
                </a:solidFill>
                <a:latin typeface="Oswald"/>
                <a:ea typeface="Oswald"/>
                <a:cs typeface="Oswald"/>
                <a:sym typeface="Oswald"/>
              </a:defRPr>
            </a:lvl4pPr>
            <a:lvl5pPr indent="0" lvl="4" marL="0" marR="0" algn="r">
              <a:lnSpc>
                <a:spcPct val="100000"/>
              </a:lnSpc>
              <a:spcBef>
                <a:spcPts val="0"/>
              </a:spcBef>
              <a:spcAft>
                <a:spcPts val="0"/>
              </a:spcAft>
              <a:buClr>
                <a:srgbClr val="000000"/>
              </a:buClr>
              <a:buSzPts val="800"/>
              <a:buFont typeface="Arial"/>
              <a:buNone/>
              <a:defRPr b="1" i="0" sz="800" u="none" cap="none" strike="noStrike">
                <a:solidFill>
                  <a:srgbClr val="000000"/>
                </a:solidFill>
                <a:latin typeface="Oswald"/>
                <a:ea typeface="Oswald"/>
                <a:cs typeface="Oswald"/>
                <a:sym typeface="Oswald"/>
              </a:defRPr>
            </a:lvl5pPr>
            <a:lvl6pPr indent="0" lvl="5" marL="0" marR="0" algn="r">
              <a:lnSpc>
                <a:spcPct val="100000"/>
              </a:lnSpc>
              <a:spcBef>
                <a:spcPts val="0"/>
              </a:spcBef>
              <a:spcAft>
                <a:spcPts val="0"/>
              </a:spcAft>
              <a:buClr>
                <a:srgbClr val="000000"/>
              </a:buClr>
              <a:buSzPts val="800"/>
              <a:buFont typeface="Arial"/>
              <a:buNone/>
              <a:defRPr b="1" i="0" sz="800" u="none" cap="none" strike="noStrike">
                <a:solidFill>
                  <a:srgbClr val="000000"/>
                </a:solidFill>
                <a:latin typeface="Oswald"/>
                <a:ea typeface="Oswald"/>
                <a:cs typeface="Oswald"/>
                <a:sym typeface="Oswald"/>
              </a:defRPr>
            </a:lvl6pPr>
            <a:lvl7pPr indent="0" lvl="6" marL="0" marR="0" algn="r">
              <a:lnSpc>
                <a:spcPct val="100000"/>
              </a:lnSpc>
              <a:spcBef>
                <a:spcPts val="0"/>
              </a:spcBef>
              <a:spcAft>
                <a:spcPts val="0"/>
              </a:spcAft>
              <a:buClr>
                <a:srgbClr val="000000"/>
              </a:buClr>
              <a:buSzPts val="800"/>
              <a:buFont typeface="Arial"/>
              <a:buNone/>
              <a:defRPr b="1" i="0" sz="800" u="none" cap="none" strike="noStrike">
                <a:solidFill>
                  <a:srgbClr val="000000"/>
                </a:solidFill>
                <a:latin typeface="Oswald"/>
                <a:ea typeface="Oswald"/>
                <a:cs typeface="Oswald"/>
                <a:sym typeface="Oswald"/>
              </a:defRPr>
            </a:lvl7pPr>
            <a:lvl8pPr indent="0" lvl="7" marL="0" marR="0" algn="r">
              <a:lnSpc>
                <a:spcPct val="100000"/>
              </a:lnSpc>
              <a:spcBef>
                <a:spcPts val="0"/>
              </a:spcBef>
              <a:spcAft>
                <a:spcPts val="0"/>
              </a:spcAft>
              <a:buClr>
                <a:srgbClr val="000000"/>
              </a:buClr>
              <a:buSzPts val="800"/>
              <a:buFont typeface="Arial"/>
              <a:buNone/>
              <a:defRPr b="1" i="0" sz="800" u="none" cap="none" strike="noStrike">
                <a:solidFill>
                  <a:srgbClr val="000000"/>
                </a:solidFill>
                <a:latin typeface="Oswald"/>
                <a:ea typeface="Oswald"/>
                <a:cs typeface="Oswald"/>
                <a:sym typeface="Oswald"/>
              </a:defRPr>
            </a:lvl8pPr>
            <a:lvl9pPr indent="0" lvl="8" marL="0" marR="0" algn="r">
              <a:lnSpc>
                <a:spcPct val="100000"/>
              </a:lnSpc>
              <a:spcBef>
                <a:spcPts val="0"/>
              </a:spcBef>
              <a:spcAft>
                <a:spcPts val="0"/>
              </a:spcAft>
              <a:buClr>
                <a:srgbClr val="000000"/>
              </a:buClr>
              <a:buSzPts val="800"/>
              <a:buFont typeface="Arial"/>
              <a:buNone/>
              <a:defRPr b="1" i="0" sz="800" u="none" cap="none" strike="noStrike">
                <a:solidFill>
                  <a:srgbClr val="000000"/>
                </a:solidFill>
                <a:latin typeface="Oswald"/>
                <a:ea typeface="Oswald"/>
                <a:cs typeface="Oswald"/>
                <a:sym typeface="Oswald"/>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_Custom Layout">
  <p:cSld name="2_Custom Layout">
    <p:spTree>
      <p:nvGrpSpPr>
        <p:cNvPr id="15" name="Shape 15"/>
        <p:cNvGrpSpPr/>
        <p:nvPr/>
      </p:nvGrpSpPr>
      <p:grpSpPr>
        <a:xfrm>
          <a:off x="0" y="0"/>
          <a:ext cx="0" cy="0"/>
          <a:chOff x="0" y="0"/>
          <a:chExt cx="0" cy="0"/>
        </a:xfrm>
      </p:grpSpPr>
      <p:sp>
        <p:nvSpPr>
          <p:cNvPr id="16" name="Google Shape;16;p3"/>
          <p:cNvSpPr txBox="1"/>
          <p:nvPr>
            <p:ph type="title"/>
          </p:nvPr>
        </p:nvSpPr>
        <p:spPr>
          <a:xfrm>
            <a:off x="629841" y="316564"/>
            <a:ext cx="3097500" cy="474300"/>
          </a:xfrm>
          <a:prstGeom prst="rect">
            <a:avLst/>
          </a:prstGeom>
          <a:noFill/>
          <a:ln>
            <a:noFill/>
          </a:ln>
        </p:spPr>
        <p:txBody>
          <a:bodyPr anchorCtr="0" anchor="t" bIns="34275" lIns="68575" spcFirstLastPara="1" rIns="68575" wrap="square" tIns="34275">
            <a:noAutofit/>
          </a:bodyPr>
          <a:lstStyle>
            <a:lvl1pPr lvl="0" algn="l">
              <a:lnSpc>
                <a:spcPct val="90000"/>
              </a:lnSpc>
              <a:spcBef>
                <a:spcPts val="0"/>
              </a:spcBef>
              <a:spcAft>
                <a:spcPts val="0"/>
              </a:spcAft>
              <a:buClr>
                <a:srgbClr val="000000"/>
              </a:buClr>
              <a:buSzPts val="1500"/>
              <a:buFont typeface="Oswald"/>
              <a:buNone/>
              <a:defRPr sz="1500"/>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cxnSp>
        <p:nvCxnSpPr>
          <p:cNvPr id="17" name="Google Shape;17;p3"/>
          <p:cNvCxnSpPr/>
          <p:nvPr/>
        </p:nvCxnSpPr>
        <p:spPr>
          <a:xfrm>
            <a:off x="628650" y="276225"/>
            <a:ext cx="6988500" cy="0"/>
          </a:xfrm>
          <a:prstGeom prst="straightConnector1">
            <a:avLst/>
          </a:prstGeom>
          <a:noFill/>
          <a:ln cap="flat" cmpd="sng" w="12700">
            <a:solidFill>
              <a:schemeClr val="dk1"/>
            </a:solidFill>
            <a:prstDash val="solid"/>
            <a:miter lim="800000"/>
            <a:headEnd len="sm" w="sm" type="none"/>
            <a:tailEnd len="sm" w="sm" type="none"/>
          </a:ln>
        </p:spPr>
      </p:cxnSp>
      <p:sp>
        <p:nvSpPr>
          <p:cNvPr id="18" name="Google Shape;18;p3"/>
          <p:cNvSpPr txBox="1"/>
          <p:nvPr>
            <p:ph idx="1" type="body"/>
          </p:nvPr>
        </p:nvSpPr>
        <p:spPr>
          <a:xfrm>
            <a:off x="628649" y="1545431"/>
            <a:ext cx="3780000" cy="3044400"/>
          </a:xfrm>
          <a:prstGeom prst="rect">
            <a:avLst/>
          </a:prstGeom>
          <a:noFill/>
          <a:ln>
            <a:noFill/>
          </a:ln>
        </p:spPr>
        <p:txBody>
          <a:bodyPr anchorCtr="0" anchor="t" bIns="34275" lIns="68575" spcFirstLastPara="1" rIns="68575" wrap="square" tIns="34275">
            <a:noAutofit/>
          </a:bodyPr>
          <a:lstStyle>
            <a:lvl1pPr indent="-317500" lvl="0" marL="457200" algn="l">
              <a:lnSpc>
                <a:spcPct val="90000"/>
              </a:lnSpc>
              <a:spcBef>
                <a:spcPts val="800"/>
              </a:spcBef>
              <a:spcAft>
                <a:spcPts val="0"/>
              </a:spcAft>
              <a:buClr>
                <a:srgbClr val="000000"/>
              </a:buClr>
              <a:buSzPts val="1400"/>
              <a:buChar char="•"/>
              <a:defRPr/>
            </a:lvl1pPr>
            <a:lvl2pPr indent="-317500" lvl="1" marL="914400" algn="l">
              <a:lnSpc>
                <a:spcPct val="90000"/>
              </a:lnSpc>
              <a:spcBef>
                <a:spcPts val="400"/>
              </a:spcBef>
              <a:spcAft>
                <a:spcPts val="0"/>
              </a:spcAft>
              <a:buClr>
                <a:srgbClr val="000000"/>
              </a:buClr>
              <a:buSzPts val="1400"/>
              <a:buChar char="•"/>
              <a:defRPr/>
            </a:lvl2pPr>
            <a:lvl3pPr indent="-317500" lvl="2" marL="1371600" algn="l">
              <a:lnSpc>
                <a:spcPct val="90000"/>
              </a:lnSpc>
              <a:spcBef>
                <a:spcPts val="400"/>
              </a:spcBef>
              <a:spcAft>
                <a:spcPts val="0"/>
              </a:spcAft>
              <a:buClr>
                <a:srgbClr val="000000"/>
              </a:buClr>
              <a:buSzPts val="1400"/>
              <a:buChar char="•"/>
              <a:defRPr/>
            </a:lvl3pPr>
            <a:lvl4pPr indent="-317500" lvl="3" marL="1828800" algn="l">
              <a:lnSpc>
                <a:spcPct val="90000"/>
              </a:lnSpc>
              <a:spcBef>
                <a:spcPts val="400"/>
              </a:spcBef>
              <a:spcAft>
                <a:spcPts val="0"/>
              </a:spcAft>
              <a:buClr>
                <a:srgbClr val="000000"/>
              </a:buClr>
              <a:buSzPts val="1400"/>
              <a:buChar char="•"/>
              <a:defRPr/>
            </a:lvl4pPr>
            <a:lvl5pPr indent="-317500" lvl="4" marL="2286000" algn="l">
              <a:lnSpc>
                <a:spcPct val="90000"/>
              </a:lnSpc>
              <a:spcBef>
                <a:spcPts val="400"/>
              </a:spcBef>
              <a:spcAft>
                <a:spcPts val="0"/>
              </a:spcAft>
              <a:buClr>
                <a:srgbClr val="000000"/>
              </a:buClr>
              <a:buSzPts val="1400"/>
              <a:buChar char="•"/>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19" name="Google Shape;19;p3"/>
          <p:cNvSpPr txBox="1"/>
          <p:nvPr>
            <p:ph idx="2" type="body"/>
          </p:nvPr>
        </p:nvSpPr>
        <p:spPr>
          <a:xfrm>
            <a:off x="4735350" y="1545431"/>
            <a:ext cx="3780000" cy="3044400"/>
          </a:xfrm>
          <a:prstGeom prst="rect">
            <a:avLst/>
          </a:prstGeom>
          <a:noFill/>
          <a:ln>
            <a:noFill/>
          </a:ln>
        </p:spPr>
        <p:txBody>
          <a:bodyPr anchorCtr="0" anchor="t" bIns="34275" lIns="68575" spcFirstLastPara="1" rIns="68575" wrap="square" tIns="34275">
            <a:noAutofit/>
          </a:bodyPr>
          <a:lstStyle>
            <a:lvl1pPr indent="-317500" lvl="0" marL="457200" algn="l">
              <a:lnSpc>
                <a:spcPct val="90000"/>
              </a:lnSpc>
              <a:spcBef>
                <a:spcPts val="800"/>
              </a:spcBef>
              <a:spcAft>
                <a:spcPts val="0"/>
              </a:spcAft>
              <a:buClr>
                <a:srgbClr val="000000"/>
              </a:buClr>
              <a:buSzPts val="1400"/>
              <a:buChar char="•"/>
              <a:defRPr/>
            </a:lvl1pPr>
            <a:lvl2pPr indent="-317500" lvl="1" marL="914400" algn="l">
              <a:lnSpc>
                <a:spcPct val="90000"/>
              </a:lnSpc>
              <a:spcBef>
                <a:spcPts val="400"/>
              </a:spcBef>
              <a:spcAft>
                <a:spcPts val="0"/>
              </a:spcAft>
              <a:buClr>
                <a:srgbClr val="000000"/>
              </a:buClr>
              <a:buSzPts val="1400"/>
              <a:buChar char="•"/>
              <a:defRPr/>
            </a:lvl2pPr>
            <a:lvl3pPr indent="-317500" lvl="2" marL="1371600" algn="l">
              <a:lnSpc>
                <a:spcPct val="90000"/>
              </a:lnSpc>
              <a:spcBef>
                <a:spcPts val="400"/>
              </a:spcBef>
              <a:spcAft>
                <a:spcPts val="0"/>
              </a:spcAft>
              <a:buClr>
                <a:srgbClr val="000000"/>
              </a:buClr>
              <a:buSzPts val="1400"/>
              <a:buChar char="•"/>
              <a:defRPr/>
            </a:lvl3pPr>
            <a:lvl4pPr indent="-317500" lvl="3" marL="1828800" algn="l">
              <a:lnSpc>
                <a:spcPct val="90000"/>
              </a:lnSpc>
              <a:spcBef>
                <a:spcPts val="400"/>
              </a:spcBef>
              <a:spcAft>
                <a:spcPts val="0"/>
              </a:spcAft>
              <a:buClr>
                <a:srgbClr val="000000"/>
              </a:buClr>
              <a:buSzPts val="1400"/>
              <a:buChar char="•"/>
              <a:defRPr/>
            </a:lvl4pPr>
            <a:lvl5pPr indent="-317500" lvl="4" marL="2286000" algn="l">
              <a:lnSpc>
                <a:spcPct val="90000"/>
              </a:lnSpc>
              <a:spcBef>
                <a:spcPts val="400"/>
              </a:spcBef>
              <a:spcAft>
                <a:spcPts val="0"/>
              </a:spcAft>
              <a:buClr>
                <a:srgbClr val="000000"/>
              </a:buClr>
              <a:buSzPts val="1400"/>
              <a:buChar char="•"/>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20" name="Google Shape;20;p3"/>
          <p:cNvSpPr txBox="1"/>
          <p:nvPr>
            <p:ph idx="3" type="body"/>
          </p:nvPr>
        </p:nvSpPr>
        <p:spPr>
          <a:xfrm>
            <a:off x="876232" y="4842416"/>
            <a:ext cx="1047900" cy="159300"/>
          </a:xfrm>
          <a:prstGeom prst="rect">
            <a:avLst/>
          </a:prstGeom>
          <a:noFill/>
          <a:ln>
            <a:noFill/>
          </a:ln>
        </p:spPr>
        <p:txBody>
          <a:bodyPr anchorCtr="0" anchor="ctr" bIns="0" lIns="0" spcFirstLastPara="1" rIns="0" wrap="square" tIns="0">
            <a:noAutofit/>
          </a:bodyPr>
          <a:lstStyle>
            <a:lvl1pPr indent="-285750" lvl="0" marL="457200" algn="l">
              <a:lnSpc>
                <a:spcPct val="90000"/>
              </a:lnSpc>
              <a:spcBef>
                <a:spcPts val="800"/>
              </a:spcBef>
              <a:spcAft>
                <a:spcPts val="0"/>
              </a:spcAft>
              <a:buClr>
                <a:srgbClr val="000000"/>
              </a:buClr>
              <a:buSzPts val="900"/>
              <a:buChar char="•"/>
              <a:defRPr b="1" i="0" sz="900">
                <a:latin typeface="Oswald"/>
                <a:ea typeface="Oswald"/>
                <a:cs typeface="Oswald"/>
                <a:sym typeface="Oswald"/>
              </a:defRPr>
            </a:lvl1pPr>
            <a:lvl2pPr indent="-317500" lvl="1" marL="914400" algn="l">
              <a:lnSpc>
                <a:spcPct val="90000"/>
              </a:lnSpc>
              <a:spcBef>
                <a:spcPts val="400"/>
              </a:spcBef>
              <a:spcAft>
                <a:spcPts val="0"/>
              </a:spcAft>
              <a:buClr>
                <a:srgbClr val="000000"/>
              </a:buClr>
              <a:buSzPts val="1400"/>
              <a:buChar char="•"/>
              <a:defRPr/>
            </a:lvl2pPr>
            <a:lvl3pPr indent="-317500" lvl="2" marL="1371600" algn="l">
              <a:lnSpc>
                <a:spcPct val="90000"/>
              </a:lnSpc>
              <a:spcBef>
                <a:spcPts val="400"/>
              </a:spcBef>
              <a:spcAft>
                <a:spcPts val="0"/>
              </a:spcAft>
              <a:buClr>
                <a:srgbClr val="000000"/>
              </a:buClr>
              <a:buSzPts val="1400"/>
              <a:buChar char="•"/>
              <a:defRPr/>
            </a:lvl3pPr>
            <a:lvl4pPr indent="-317500" lvl="3" marL="1828800" algn="l">
              <a:lnSpc>
                <a:spcPct val="90000"/>
              </a:lnSpc>
              <a:spcBef>
                <a:spcPts val="400"/>
              </a:spcBef>
              <a:spcAft>
                <a:spcPts val="0"/>
              </a:spcAft>
              <a:buClr>
                <a:srgbClr val="000000"/>
              </a:buClr>
              <a:buSzPts val="1400"/>
              <a:buChar char="•"/>
              <a:defRPr/>
            </a:lvl4pPr>
            <a:lvl5pPr indent="-317500" lvl="4" marL="2286000" algn="l">
              <a:lnSpc>
                <a:spcPct val="90000"/>
              </a:lnSpc>
              <a:spcBef>
                <a:spcPts val="400"/>
              </a:spcBef>
              <a:spcAft>
                <a:spcPts val="0"/>
              </a:spcAft>
              <a:buClr>
                <a:srgbClr val="000000"/>
              </a:buClr>
              <a:buSzPts val="1400"/>
              <a:buChar char="•"/>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21" name="Google Shape;21;p3"/>
          <p:cNvSpPr txBox="1"/>
          <p:nvPr>
            <p:ph idx="11" type="ftr"/>
          </p:nvPr>
        </p:nvSpPr>
        <p:spPr>
          <a:xfrm>
            <a:off x="5227134" y="4842416"/>
            <a:ext cx="2768400" cy="159300"/>
          </a:xfrm>
          <a:prstGeom prst="rect">
            <a:avLst/>
          </a:prstGeom>
          <a:noFill/>
          <a:ln>
            <a:noFill/>
          </a:ln>
        </p:spPr>
        <p:txBody>
          <a:bodyPr anchorCtr="0" anchor="b" bIns="0" lIns="0" spcFirstLastPara="1" rIns="0" wrap="square" tIns="0">
            <a:noAutofit/>
          </a:bodyPr>
          <a:lstStyle>
            <a:lvl1pPr lvl="0" algn="r">
              <a:lnSpc>
                <a:spcPct val="100000"/>
              </a:lnSpc>
              <a:spcBef>
                <a:spcPts val="0"/>
              </a:spcBef>
              <a:spcAft>
                <a:spcPts val="0"/>
              </a:spcAft>
              <a:buSzPts val="1100"/>
              <a:buNone/>
              <a:defRPr b="1" i="0" sz="800">
                <a:solidFill>
                  <a:schemeClr val="dk2"/>
                </a:solidFill>
                <a:latin typeface="Oswald"/>
                <a:ea typeface="Oswald"/>
                <a:cs typeface="Oswald"/>
                <a:sym typeface="Oswald"/>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22" name="Google Shape;22;p3"/>
          <p:cNvSpPr txBox="1"/>
          <p:nvPr>
            <p:ph idx="12" type="sldNum"/>
          </p:nvPr>
        </p:nvSpPr>
        <p:spPr>
          <a:xfrm>
            <a:off x="8062332" y="4897510"/>
            <a:ext cx="453000" cy="104400"/>
          </a:xfrm>
          <a:prstGeom prst="rect">
            <a:avLst/>
          </a:prstGeom>
          <a:noFill/>
          <a:ln>
            <a:noFill/>
          </a:ln>
        </p:spPr>
        <p:txBody>
          <a:bodyPr anchorCtr="0" anchor="b" bIns="0" lIns="0" spcFirstLastPara="1" rIns="0" wrap="square" tIns="0">
            <a:noAutofit/>
          </a:bodyPr>
          <a:lstStyle>
            <a:lvl1pPr indent="0" lvl="0" marL="0" marR="0" algn="r">
              <a:lnSpc>
                <a:spcPct val="100000"/>
              </a:lnSpc>
              <a:spcBef>
                <a:spcPts val="0"/>
              </a:spcBef>
              <a:spcAft>
                <a:spcPts val="0"/>
              </a:spcAft>
              <a:buClr>
                <a:srgbClr val="000000"/>
              </a:buClr>
              <a:buSzPts val="800"/>
              <a:buFont typeface="Arial"/>
              <a:buNone/>
              <a:defRPr b="1" i="0" sz="800" u="none" cap="none" strike="noStrike">
                <a:solidFill>
                  <a:srgbClr val="000000"/>
                </a:solidFill>
                <a:latin typeface="Oswald"/>
                <a:ea typeface="Oswald"/>
                <a:cs typeface="Oswald"/>
                <a:sym typeface="Oswald"/>
              </a:defRPr>
            </a:lvl1pPr>
            <a:lvl2pPr indent="0" lvl="1" marL="0" marR="0" algn="r">
              <a:lnSpc>
                <a:spcPct val="100000"/>
              </a:lnSpc>
              <a:spcBef>
                <a:spcPts val="0"/>
              </a:spcBef>
              <a:spcAft>
                <a:spcPts val="0"/>
              </a:spcAft>
              <a:buClr>
                <a:srgbClr val="000000"/>
              </a:buClr>
              <a:buSzPts val="800"/>
              <a:buFont typeface="Arial"/>
              <a:buNone/>
              <a:defRPr b="1" i="0" sz="800" u="none" cap="none" strike="noStrike">
                <a:solidFill>
                  <a:srgbClr val="000000"/>
                </a:solidFill>
                <a:latin typeface="Oswald"/>
                <a:ea typeface="Oswald"/>
                <a:cs typeface="Oswald"/>
                <a:sym typeface="Oswald"/>
              </a:defRPr>
            </a:lvl2pPr>
            <a:lvl3pPr indent="0" lvl="2" marL="0" marR="0" algn="r">
              <a:lnSpc>
                <a:spcPct val="100000"/>
              </a:lnSpc>
              <a:spcBef>
                <a:spcPts val="0"/>
              </a:spcBef>
              <a:spcAft>
                <a:spcPts val="0"/>
              </a:spcAft>
              <a:buClr>
                <a:srgbClr val="000000"/>
              </a:buClr>
              <a:buSzPts val="800"/>
              <a:buFont typeface="Arial"/>
              <a:buNone/>
              <a:defRPr b="1" i="0" sz="800" u="none" cap="none" strike="noStrike">
                <a:solidFill>
                  <a:srgbClr val="000000"/>
                </a:solidFill>
                <a:latin typeface="Oswald"/>
                <a:ea typeface="Oswald"/>
                <a:cs typeface="Oswald"/>
                <a:sym typeface="Oswald"/>
              </a:defRPr>
            </a:lvl3pPr>
            <a:lvl4pPr indent="0" lvl="3" marL="0" marR="0" algn="r">
              <a:lnSpc>
                <a:spcPct val="100000"/>
              </a:lnSpc>
              <a:spcBef>
                <a:spcPts val="0"/>
              </a:spcBef>
              <a:spcAft>
                <a:spcPts val="0"/>
              </a:spcAft>
              <a:buClr>
                <a:srgbClr val="000000"/>
              </a:buClr>
              <a:buSzPts val="800"/>
              <a:buFont typeface="Arial"/>
              <a:buNone/>
              <a:defRPr b="1" i="0" sz="800" u="none" cap="none" strike="noStrike">
                <a:solidFill>
                  <a:srgbClr val="000000"/>
                </a:solidFill>
                <a:latin typeface="Oswald"/>
                <a:ea typeface="Oswald"/>
                <a:cs typeface="Oswald"/>
                <a:sym typeface="Oswald"/>
              </a:defRPr>
            </a:lvl4pPr>
            <a:lvl5pPr indent="0" lvl="4" marL="0" marR="0" algn="r">
              <a:lnSpc>
                <a:spcPct val="100000"/>
              </a:lnSpc>
              <a:spcBef>
                <a:spcPts val="0"/>
              </a:spcBef>
              <a:spcAft>
                <a:spcPts val="0"/>
              </a:spcAft>
              <a:buClr>
                <a:srgbClr val="000000"/>
              </a:buClr>
              <a:buSzPts val="800"/>
              <a:buFont typeface="Arial"/>
              <a:buNone/>
              <a:defRPr b="1" i="0" sz="800" u="none" cap="none" strike="noStrike">
                <a:solidFill>
                  <a:srgbClr val="000000"/>
                </a:solidFill>
                <a:latin typeface="Oswald"/>
                <a:ea typeface="Oswald"/>
                <a:cs typeface="Oswald"/>
                <a:sym typeface="Oswald"/>
              </a:defRPr>
            </a:lvl5pPr>
            <a:lvl6pPr indent="0" lvl="5" marL="0" marR="0" algn="r">
              <a:lnSpc>
                <a:spcPct val="100000"/>
              </a:lnSpc>
              <a:spcBef>
                <a:spcPts val="0"/>
              </a:spcBef>
              <a:spcAft>
                <a:spcPts val="0"/>
              </a:spcAft>
              <a:buClr>
                <a:srgbClr val="000000"/>
              </a:buClr>
              <a:buSzPts val="800"/>
              <a:buFont typeface="Arial"/>
              <a:buNone/>
              <a:defRPr b="1" i="0" sz="800" u="none" cap="none" strike="noStrike">
                <a:solidFill>
                  <a:srgbClr val="000000"/>
                </a:solidFill>
                <a:latin typeface="Oswald"/>
                <a:ea typeface="Oswald"/>
                <a:cs typeface="Oswald"/>
                <a:sym typeface="Oswald"/>
              </a:defRPr>
            </a:lvl6pPr>
            <a:lvl7pPr indent="0" lvl="6" marL="0" marR="0" algn="r">
              <a:lnSpc>
                <a:spcPct val="100000"/>
              </a:lnSpc>
              <a:spcBef>
                <a:spcPts val="0"/>
              </a:spcBef>
              <a:spcAft>
                <a:spcPts val="0"/>
              </a:spcAft>
              <a:buClr>
                <a:srgbClr val="000000"/>
              </a:buClr>
              <a:buSzPts val="800"/>
              <a:buFont typeface="Arial"/>
              <a:buNone/>
              <a:defRPr b="1" i="0" sz="800" u="none" cap="none" strike="noStrike">
                <a:solidFill>
                  <a:srgbClr val="000000"/>
                </a:solidFill>
                <a:latin typeface="Oswald"/>
                <a:ea typeface="Oswald"/>
                <a:cs typeface="Oswald"/>
                <a:sym typeface="Oswald"/>
              </a:defRPr>
            </a:lvl7pPr>
            <a:lvl8pPr indent="0" lvl="7" marL="0" marR="0" algn="r">
              <a:lnSpc>
                <a:spcPct val="100000"/>
              </a:lnSpc>
              <a:spcBef>
                <a:spcPts val="0"/>
              </a:spcBef>
              <a:spcAft>
                <a:spcPts val="0"/>
              </a:spcAft>
              <a:buClr>
                <a:srgbClr val="000000"/>
              </a:buClr>
              <a:buSzPts val="800"/>
              <a:buFont typeface="Arial"/>
              <a:buNone/>
              <a:defRPr b="1" i="0" sz="800" u="none" cap="none" strike="noStrike">
                <a:solidFill>
                  <a:srgbClr val="000000"/>
                </a:solidFill>
                <a:latin typeface="Oswald"/>
                <a:ea typeface="Oswald"/>
                <a:cs typeface="Oswald"/>
                <a:sym typeface="Oswald"/>
              </a:defRPr>
            </a:lvl8pPr>
            <a:lvl9pPr indent="0" lvl="8" marL="0" marR="0" algn="r">
              <a:lnSpc>
                <a:spcPct val="100000"/>
              </a:lnSpc>
              <a:spcBef>
                <a:spcPts val="0"/>
              </a:spcBef>
              <a:spcAft>
                <a:spcPts val="0"/>
              </a:spcAft>
              <a:buClr>
                <a:srgbClr val="000000"/>
              </a:buClr>
              <a:buSzPts val="800"/>
              <a:buFont typeface="Arial"/>
              <a:buNone/>
              <a:defRPr b="1" i="0" sz="800" u="none" cap="none" strike="noStrike">
                <a:solidFill>
                  <a:srgbClr val="000000"/>
                </a:solidFill>
                <a:latin typeface="Oswald"/>
                <a:ea typeface="Oswald"/>
                <a:cs typeface="Oswald"/>
                <a:sym typeface="Oswald"/>
              </a:defRPr>
            </a:lvl9pPr>
          </a:lstStyle>
          <a:p>
            <a:pPr indent="0" lvl="0" marL="0" rtl="0" algn="r">
              <a:spcBef>
                <a:spcPts val="0"/>
              </a:spcBef>
              <a:spcAft>
                <a:spcPts val="0"/>
              </a:spcAft>
              <a:buNone/>
            </a:pPr>
            <a:fld id="{00000000-1234-1234-1234-123412341234}" type="slidenum">
              <a:rPr lang="en-GB"/>
              <a:t>‹#›</a:t>
            </a:fld>
            <a:endParaRPr/>
          </a:p>
        </p:txBody>
      </p:sp>
      <p:cxnSp>
        <p:nvCxnSpPr>
          <p:cNvPr id="23" name="Google Shape;23;p3"/>
          <p:cNvCxnSpPr/>
          <p:nvPr/>
        </p:nvCxnSpPr>
        <p:spPr>
          <a:xfrm>
            <a:off x="628649" y="878059"/>
            <a:ext cx="3778800" cy="0"/>
          </a:xfrm>
          <a:prstGeom prst="straightConnector1">
            <a:avLst/>
          </a:prstGeom>
          <a:noFill/>
          <a:ln cap="flat" cmpd="sng" w="12700">
            <a:solidFill>
              <a:schemeClr val="dk1"/>
            </a:solidFill>
            <a:prstDash val="solid"/>
            <a:miter lim="800000"/>
            <a:headEnd len="sm" w="sm" type="none"/>
            <a:tailEnd len="sm" w="sm" type="none"/>
          </a:ln>
        </p:spPr>
      </p:cxn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p:cSld name="Content with Caption">
    <p:spTree>
      <p:nvGrpSpPr>
        <p:cNvPr id="169" name="Shape 169"/>
        <p:cNvGrpSpPr/>
        <p:nvPr/>
      </p:nvGrpSpPr>
      <p:grpSpPr>
        <a:xfrm>
          <a:off x="0" y="0"/>
          <a:ext cx="0" cy="0"/>
          <a:chOff x="0" y="0"/>
          <a:chExt cx="0" cy="0"/>
        </a:xfrm>
      </p:grpSpPr>
      <p:sp>
        <p:nvSpPr>
          <p:cNvPr id="170" name="Google Shape;170;p22"/>
          <p:cNvSpPr txBox="1"/>
          <p:nvPr>
            <p:ph type="title"/>
          </p:nvPr>
        </p:nvSpPr>
        <p:spPr>
          <a:xfrm>
            <a:off x="634858" y="592161"/>
            <a:ext cx="3775450" cy="710293"/>
          </a:xfrm>
          <a:prstGeom prst="rect">
            <a:avLst/>
          </a:prstGeom>
          <a:noFill/>
          <a:ln>
            <a:noFill/>
          </a:ln>
        </p:spPr>
        <p:txBody>
          <a:bodyPr anchorCtr="0" anchor="t" bIns="34275" lIns="68575" spcFirstLastPara="1" rIns="68575" wrap="square" tIns="34275">
            <a:noAutofit/>
          </a:bodyPr>
          <a:lstStyle>
            <a:lvl1pPr lvl="0" algn="l">
              <a:lnSpc>
                <a:spcPct val="90000"/>
              </a:lnSpc>
              <a:spcBef>
                <a:spcPts val="0"/>
              </a:spcBef>
              <a:spcAft>
                <a:spcPts val="0"/>
              </a:spcAft>
              <a:buClr>
                <a:srgbClr val="000000"/>
              </a:buClr>
              <a:buSzPts val="2400"/>
              <a:buFont typeface="Oswald"/>
              <a:buNone/>
              <a:defRPr sz="2400"/>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171" name="Google Shape;171;p22"/>
          <p:cNvSpPr txBox="1"/>
          <p:nvPr>
            <p:ph idx="1" type="body"/>
          </p:nvPr>
        </p:nvSpPr>
        <p:spPr>
          <a:xfrm>
            <a:off x="4193930" y="1545431"/>
            <a:ext cx="4320229" cy="2850356"/>
          </a:xfrm>
          <a:prstGeom prst="rect">
            <a:avLst/>
          </a:prstGeom>
          <a:noFill/>
          <a:ln>
            <a:noFill/>
          </a:ln>
        </p:spPr>
        <p:txBody>
          <a:bodyPr anchorCtr="0" anchor="t" bIns="34275" lIns="68575" spcFirstLastPara="1" rIns="68575" wrap="square" tIns="34275">
            <a:noAutofit/>
          </a:bodyPr>
          <a:lstStyle>
            <a:lvl1pPr indent="-381000" lvl="0" marL="457200" algn="l">
              <a:lnSpc>
                <a:spcPct val="90000"/>
              </a:lnSpc>
              <a:spcBef>
                <a:spcPts val="800"/>
              </a:spcBef>
              <a:spcAft>
                <a:spcPts val="0"/>
              </a:spcAft>
              <a:buClr>
                <a:srgbClr val="000000"/>
              </a:buClr>
              <a:buSzPts val="2400"/>
              <a:buChar char="•"/>
              <a:defRPr sz="2400"/>
            </a:lvl1pPr>
            <a:lvl2pPr indent="-361950" lvl="1" marL="914400" algn="l">
              <a:lnSpc>
                <a:spcPct val="90000"/>
              </a:lnSpc>
              <a:spcBef>
                <a:spcPts val="400"/>
              </a:spcBef>
              <a:spcAft>
                <a:spcPts val="0"/>
              </a:spcAft>
              <a:buClr>
                <a:srgbClr val="000000"/>
              </a:buClr>
              <a:buSzPts val="2100"/>
              <a:buChar char="•"/>
              <a:defRPr sz="2100"/>
            </a:lvl2pPr>
            <a:lvl3pPr indent="-342900" lvl="2" marL="1371600" algn="l">
              <a:lnSpc>
                <a:spcPct val="90000"/>
              </a:lnSpc>
              <a:spcBef>
                <a:spcPts val="400"/>
              </a:spcBef>
              <a:spcAft>
                <a:spcPts val="0"/>
              </a:spcAft>
              <a:buClr>
                <a:srgbClr val="000000"/>
              </a:buClr>
              <a:buSzPts val="1800"/>
              <a:buChar char="•"/>
              <a:defRPr sz="1800"/>
            </a:lvl3pPr>
            <a:lvl4pPr indent="-323850" lvl="3" marL="1828800" algn="l">
              <a:lnSpc>
                <a:spcPct val="90000"/>
              </a:lnSpc>
              <a:spcBef>
                <a:spcPts val="400"/>
              </a:spcBef>
              <a:spcAft>
                <a:spcPts val="0"/>
              </a:spcAft>
              <a:buClr>
                <a:srgbClr val="000000"/>
              </a:buClr>
              <a:buSzPts val="1500"/>
              <a:buChar char="•"/>
              <a:defRPr sz="1500"/>
            </a:lvl4pPr>
            <a:lvl5pPr indent="-323850" lvl="4" marL="2286000" algn="l">
              <a:lnSpc>
                <a:spcPct val="90000"/>
              </a:lnSpc>
              <a:spcBef>
                <a:spcPts val="400"/>
              </a:spcBef>
              <a:spcAft>
                <a:spcPts val="0"/>
              </a:spcAft>
              <a:buClr>
                <a:srgbClr val="000000"/>
              </a:buClr>
              <a:buSzPts val="1500"/>
              <a:buChar char="•"/>
              <a:defRPr sz="1500"/>
            </a:lvl5pPr>
            <a:lvl6pPr indent="-323850" lvl="5" marL="2743200" algn="l">
              <a:lnSpc>
                <a:spcPct val="90000"/>
              </a:lnSpc>
              <a:spcBef>
                <a:spcPts val="400"/>
              </a:spcBef>
              <a:spcAft>
                <a:spcPts val="0"/>
              </a:spcAft>
              <a:buClr>
                <a:schemeClr val="dk1"/>
              </a:buClr>
              <a:buSzPts val="1500"/>
              <a:buChar char="•"/>
              <a:defRPr sz="1500"/>
            </a:lvl6pPr>
            <a:lvl7pPr indent="-323850" lvl="6" marL="3200400" algn="l">
              <a:lnSpc>
                <a:spcPct val="90000"/>
              </a:lnSpc>
              <a:spcBef>
                <a:spcPts val="400"/>
              </a:spcBef>
              <a:spcAft>
                <a:spcPts val="0"/>
              </a:spcAft>
              <a:buClr>
                <a:schemeClr val="dk1"/>
              </a:buClr>
              <a:buSzPts val="1500"/>
              <a:buChar char="•"/>
              <a:defRPr sz="1500"/>
            </a:lvl7pPr>
            <a:lvl8pPr indent="-323850" lvl="7" marL="3657600" algn="l">
              <a:lnSpc>
                <a:spcPct val="90000"/>
              </a:lnSpc>
              <a:spcBef>
                <a:spcPts val="400"/>
              </a:spcBef>
              <a:spcAft>
                <a:spcPts val="0"/>
              </a:spcAft>
              <a:buClr>
                <a:schemeClr val="dk1"/>
              </a:buClr>
              <a:buSzPts val="1500"/>
              <a:buChar char="•"/>
              <a:defRPr sz="1500"/>
            </a:lvl8pPr>
            <a:lvl9pPr indent="-323850" lvl="8" marL="4114800" algn="l">
              <a:lnSpc>
                <a:spcPct val="90000"/>
              </a:lnSpc>
              <a:spcBef>
                <a:spcPts val="400"/>
              </a:spcBef>
              <a:spcAft>
                <a:spcPts val="0"/>
              </a:spcAft>
              <a:buClr>
                <a:schemeClr val="dk1"/>
              </a:buClr>
              <a:buSzPts val="1500"/>
              <a:buChar char="•"/>
              <a:defRPr sz="1500"/>
            </a:lvl9pPr>
          </a:lstStyle>
          <a:p/>
        </p:txBody>
      </p:sp>
      <p:sp>
        <p:nvSpPr>
          <p:cNvPr id="172" name="Google Shape;172;p22"/>
          <p:cNvSpPr txBox="1"/>
          <p:nvPr>
            <p:ph idx="2" type="body"/>
          </p:nvPr>
        </p:nvSpPr>
        <p:spPr>
          <a:xfrm>
            <a:off x="635416" y="1545431"/>
            <a:ext cx="3257550" cy="2856310"/>
          </a:xfrm>
          <a:prstGeom prst="rect">
            <a:avLst/>
          </a:prstGeom>
          <a:noFill/>
          <a:ln>
            <a:noFill/>
          </a:ln>
        </p:spPr>
        <p:txBody>
          <a:bodyPr anchorCtr="0" anchor="t" bIns="34275" lIns="68575" spcFirstLastPara="1" rIns="68575" wrap="square" tIns="34275">
            <a:noAutofit/>
          </a:bodyPr>
          <a:lstStyle>
            <a:lvl1pPr indent="-228600" lvl="0" marL="457200" algn="l">
              <a:lnSpc>
                <a:spcPct val="90000"/>
              </a:lnSpc>
              <a:spcBef>
                <a:spcPts val="800"/>
              </a:spcBef>
              <a:spcAft>
                <a:spcPts val="0"/>
              </a:spcAft>
              <a:buClr>
                <a:srgbClr val="000000"/>
              </a:buClr>
              <a:buSzPts val="1200"/>
              <a:buNone/>
              <a:defRPr sz="1200"/>
            </a:lvl1pPr>
            <a:lvl2pPr indent="-228600" lvl="1" marL="914400" algn="l">
              <a:lnSpc>
                <a:spcPct val="90000"/>
              </a:lnSpc>
              <a:spcBef>
                <a:spcPts val="400"/>
              </a:spcBef>
              <a:spcAft>
                <a:spcPts val="0"/>
              </a:spcAft>
              <a:buClr>
                <a:srgbClr val="000000"/>
              </a:buClr>
              <a:buSzPts val="1100"/>
              <a:buNone/>
              <a:defRPr sz="1100"/>
            </a:lvl2pPr>
            <a:lvl3pPr indent="-228600" lvl="2" marL="1371600" algn="l">
              <a:lnSpc>
                <a:spcPct val="90000"/>
              </a:lnSpc>
              <a:spcBef>
                <a:spcPts val="400"/>
              </a:spcBef>
              <a:spcAft>
                <a:spcPts val="0"/>
              </a:spcAft>
              <a:buClr>
                <a:srgbClr val="000000"/>
              </a:buClr>
              <a:buSzPts val="900"/>
              <a:buNone/>
              <a:defRPr sz="900"/>
            </a:lvl3pPr>
            <a:lvl4pPr indent="-228600" lvl="3" marL="1828800" algn="l">
              <a:lnSpc>
                <a:spcPct val="90000"/>
              </a:lnSpc>
              <a:spcBef>
                <a:spcPts val="400"/>
              </a:spcBef>
              <a:spcAft>
                <a:spcPts val="0"/>
              </a:spcAft>
              <a:buClr>
                <a:srgbClr val="000000"/>
              </a:buClr>
              <a:buSzPts val="800"/>
              <a:buNone/>
              <a:defRPr sz="800"/>
            </a:lvl4pPr>
            <a:lvl5pPr indent="-228600" lvl="4" marL="2286000" algn="l">
              <a:lnSpc>
                <a:spcPct val="90000"/>
              </a:lnSpc>
              <a:spcBef>
                <a:spcPts val="400"/>
              </a:spcBef>
              <a:spcAft>
                <a:spcPts val="0"/>
              </a:spcAft>
              <a:buClr>
                <a:srgbClr val="000000"/>
              </a:buClr>
              <a:buSzPts val="800"/>
              <a:buNone/>
              <a:defRPr sz="800"/>
            </a:lvl5pPr>
            <a:lvl6pPr indent="-228600" lvl="5" marL="2743200" algn="l">
              <a:lnSpc>
                <a:spcPct val="90000"/>
              </a:lnSpc>
              <a:spcBef>
                <a:spcPts val="400"/>
              </a:spcBef>
              <a:spcAft>
                <a:spcPts val="0"/>
              </a:spcAft>
              <a:buClr>
                <a:schemeClr val="dk1"/>
              </a:buClr>
              <a:buSzPts val="800"/>
              <a:buNone/>
              <a:defRPr sz="800"/>
            </a:lvl6pPr>
            <a:lvl7pPr indent="-228600" lvl="6" marL="3200400" algn="l">
              <a:lnSpc>
                <a:spcPct val="90000"/>
              </a:lnSpc>
              <a:spcBef>
                <a:spcPts val="400"/>
              </a:spcBef>
              <a:spcAft>
                <a:spcPts val="0"/>
              </a:spcAft>
              <a:buClr>
                <a:schemeClr val="dk1"/>
              </a:buClr>
              <a:buSzPts val="800"/>
              <a:buNone/>
              <a:defRPr sz="800"/>
            </a:lvl7pPr>
            <a:lvl8pPr indent="-228600" lvl="7" marL="3657600" algn="l">
              <a:lnSpc>
                <a:spcPct val="90000"/>
              </a:lnSpc>
              <a:spcBef>
                <a:spcPts val="400"/>
              </a:spcBef>
              <a:spcAft>
                <a:spcPts val="0"/>
              </a:spcAft>
              <a:buClr>
                <a:schemeClr val="dk1"/>
              </a:buClr>
              <a:buSzPts val="800"/>
              <a:buNone/>
              <a:defRPr sz="800"/>
            </a:lvl8pPr>
            <a:lvl9pPr indent="-228600" lvl="8" marL="4114800" algn="l">
              <a:lnSpc>
                <a:spcPct val="90000"/>
              </a:lnSpc>
              <a:spcBef>
                <a:spcPts val="400"/>
              </a:spcBef>
              <a:spcAft>
                <a:spcPts val="0"/>
              </a:spcAft>
              <a:buClr>
                <a:schemeClr val="dk1"/>
              </a:buClr>
              <a:buSzPts val="800"/>
              <a:buNone/>
              <a:defRPr sz="800"/>
            </a:lvl9pPr>
          </a:lstStyle>
          <a:p/>
        </p:txBody>
      </p:sp>
      <p:cxnSp>
        <p:nvCxnSpPr>
          <p:cNvPr id="173" name="Google Shape;173;p22"/>
          <p:cNvCxnSpPr/>
          <p:nvPr/>
        </p:nvCxnSpPr>
        <p:spPr>
          <a:xfrm>
            <a:off x="628650" y="276225"/>
            <a:ext cx="6988628" cy="0"/>
          </a:xfrm>
          <a:prstGeom prst="straightConnector1">
            <a:avLst/>
          </a:prstGeom>
          <a:noFill/>
          <a:ln cap="flat" cmpd="sng" w="12700">
            <a:solidFill>
              <a:schemeClr val="dk1"/>
            </a:solidFill>
            <a:prstDash val="solid"/>
            <a:miter lim="800000"/>
            <a:headEnd len="sm" w="sm" type="none"/>
            <a:tailEnd len="sm" w="sm" type="none"/>
          </a:ln>
        </p:spPr>
      </p:cxnSp>
      <p:sp>
        <p:nvSpPr>
          <p:cNvPr id="174" name="Google Shape;174;p22"/>
          <p:cNvSpPr txBox="1"/>
          <p:nvPr/>
        </p:nvSpPr>
        <p:spPr>
          <a:xfrm>
            <a:off x="629841" y="276225"/>
            <a:ext cx="1402346" cy="276999"/>
          </a:xfrm>
          <a:prstGeom prst="rect">
            <a:avLst/>
          </a:prstGeom>
          <a:noFill/>
          <a:ln>
            <a:noFill/>
          </a:ln>
        </p:spPr>
        <p:txBody>
          <a:bodyPr anchorCtr="0" anchor="t" bIns="34275" lIns="0" spcFirstLastPara="1" rIns="0" wrap="square" tIns="34275">
            <a:noAutofit/>
          </a:bodyPr>
          <a:lstStyle/>
          <a:p>
            <a:pPr indent="0" lvl="0" marL="0" marR="0" rtl="0" algn="l">
              <a:lnSpc>
                <a:spcPct val="100000"/>
              </a:lnSpc>
              <a:spcBef>
                <a:spcPts val="0"/>
              </a:spcBef>
              <a:spcAft>
                <a:spcPts val="0"/>
              </a:spcAft>
              <a:buClr>
                <a:srgbClr val="000000"/>
              </a:buClr>
              <a:buSzPts val="1400"/>
              <a:buFont typeface="Arial"/>
              <a:buNone/>
            </a:pPr>
            <a:r>
              <a:rPr b="1" i="0" lang="en-GB" sz="1400" u="none" cap="none" strike="noStrike">
                <a:solidFill>
                  <a:srgbClr val="000000"/>
                </a:solidFill>
                <a:latin typeface="Oswald"/>
                <a:ea typeface="Oswald"/>
                <a:cs typeface="Oswald"/>
                <a:sym typeface="Oswald"/>
              </a:rPr>
              <a:t>ACTIVITY</a:t>
            </a:r>
            <a:endParaRPr b="0" i="0" sz="1100" u="none" cap="none" strike="noStrike">
              <a:solidFill>
                <a:srgbClr val="000000"/>
              </a:solidFill>
              <a:latin typeface="Arial"/>
              <a:ea typeface="Arial"/>
              <a:cs typeface="Arial"/>
              <a:sym typeface="Arial"/>
            </a:endParaRPr>
          </a:p>
        </p:txBody>
      </p:sp>
      <p:cxnSp>
        <p:nvCxnSpPr>
          <p:cNvPr id="175" name="Google Shape;175;p22"/>
          <p:cNvCxnSpPr/>
          <p:nvPr/>
        </p:nvCxnSpPr>
        <p:spPr>
          <a:xfrm>
            <a:off x="629841" y="553224"/>
            <a:ext cx="3780467" cy="0"/>
          </a:xfrm>
          <a:prstGeom prst="straightConnector1">
            <a:avLst/>
          </a:prstGeom>
          <a:noFill/>
          <a:ln cap="flat" cmpd="sng" w="12700">
            <a:solidFill>
              <a:schemeClr val="dk1"/>
            </a:solidFill>
            <a:prstDash val="solid"/>
            <a:miter lim="800000"/>
            <a:headEnd len="sm" w="sm" type="none"/>
            <a:tailEnd len="sm" w="sm" type="none"/>
          </a:ln>
        </p:spPr>
      </p:cxnSp>
      <p:cxnSp>
        <p:nvCxnSpPr>
          <p:cNvPr id="176" name="Google Shape;176;p22"/>
          <p:cNvCxnSpPr/>
          <p:nvPr/>
        </p:nvCxnSpPr>
        <p:spPr>
          <a:xfrm flipH="1" rot="10800000">
            <a:off x="629841" y="1361219"/>
            <a:ext cx="3780467" cy="1"/>
          </a:xfrm>
          <a:prstGeom prst="straightConnector1">
            <a:avLst/>
          </a:prstGeom>
          <a:noFill/>
          <a:ln cap="flat" cmpd="sng" w="12700">
            <a:solidFill>
              <a:schemeClr val="dk1"/>
            </a:solidFill>
            <a:prstDash val="solid"/>
            <a:miter lim="800000"/>
            <a:headEnd len="sm" w="sm" type="none"/>
            <a:tailEnd len="sm" w="sm" type="none"/>
          </a:ln>
        </p:spPr>
      </p:cxnSp>
      <p:sp>
        <p:nvSpPr>
          <p:cNvPr id="177" name="Google Shape;177;p22"/>
          <p:cNvSpPr txBox="1"/>
          <p:nvPr>
            <p:ph idx="3" type="body"/>
          </p:nvPr>
        </p:nvSpPr>
        <p:spPr>
          <a:xfrm>
            <a:off x="876232" y="4842416"/>
            <a:ext cx="1047818" cy="159400"/>
          </a:xfrm>
          <a:prstGeom prst="rect">
            <a:avLst/>
          </a:prstGeom>
          <a:noFill/>
          <a:ln>
            <a:noFill/>
          </a:ln>
        </p:spPr>
        <p:txBody>
          <a:bodyPr anchorCtr="0" anchor="ctr" bIns="0" lIns="0" spcFirstLastPara="1" rIns="0" wrap="square" tIns="0">
            <a:noAutofit/>
          </a:bodyPr>
          <a:lstStyle>
            <a:lvl1pPr indent="-285750" lvl="0" marL="457200" algn="l">
              <a:lnSpc>
                <a:spcPct val="90000"/>
              </a:lnSpc>
              <a:spcBef>
                <a:spcPts val="800"/>
              </a:spcBef>
              <a:spcAft>
                <a:spcPts val="0"/>
              </a:spcAft>
              <a:buClr>
                <a:srgbClr val="000000"/>
              </a:buClr>
              <a:buSzPts val="900"/>
              <a:buChar char="•"/>
              <a:defRPr b="1" i="0" sz="900">
                <a:latin typeface="Oswald"/>
                <a:ea typeface="Oswald"/>
                <a:cs typeface="Oswald"/>
                <a:sym typeface="Oswald"/>
              </a:defRPr>
            </a:lvl1pPr>
            <a:lvl2pPr indent="-317500" lvl="1" marL="914400" algn="l">
              <a:lnSpc>
                <a:spcPct val="90000"/>
              </a:lnSpc>
              <a:spcBef>
                <a:spcPts val="400"/>
              </a:spcBef>
              <a:spcAft>
                <a:spcPts val="0"/>
              </a:spcAft>
              <a:buClr>
                <a:srgbClr val="000000"/>
              </a:buClr>
              <a:buSzPts val="1400"/>
              <a:buChar char="•"/>
              <a:defRPr/>
            </a:lvl2pPr>
            <a:lvl3pPr indent="-317500" lvl="2" marL="1371600" algn="l">
              <a:lnSpc>
                <a:spcPct val="90000"/>
              </a:lnSpc>
              <a:spcBef>
                <a:spcPts val="400"/>
              </a:spcBef>
              <a:spcAft>
                <a:spcPts val="0"/>
              </a:spcAft>
              <a:buClr>
                <a:srgbClr val="000000"/>
              </a:buClr>
              <a:buSzPts val="1400"/>
              <a:buChar char="•"/>
              <a:defRPr/>
            </a:lvl3pPr>
            <a:lvl4pPr indent="-317500" lvl="3" marL="1828800" algn="l">
              <a:lnSpc>
                <a:spcPct val="90000"/>
              </a:lnSpc>
              <a:spcBef>
                <a:spcPts val="400"/>
              </a:spcBef>
              <a:spcAft>
                <a:spcPts val="0"/>
              </a:spcAft>
              <a:buClr>
                <a:srgbClr val="000000"/>
              </a:buClr>
              <a:buSzPts val="1400"/>
              <a:buChar char="•"/>
              <a:defRPr/>
            </a:lvl4pPr>
            <a:lvl5pPr indent="-317500" lvl="4" marL="2286000" algn="l">
              <a:lnSpc>
                <a:spcPct val="90000"/>
              </a:lnSpc>
              <a:spcBef>
                <a:spcPts val="400"/>
              </a:spcBef>
              <a:spcAft>
                <a:spcPts val="0"/>
              </a:spcAft>
              <a:buClr>
                <a:srgbClr val="000000"/>
              </a:buClr>
              <a:buSzPts val="1400"/>
              <a:buChar char="•"/>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178" name="Google Shape;178;p22"/>
          <p:cNvSpPr txBox="1"/>
          <p:nvPr>
            <p:ph idx="11" type="ftr"/>
          </p:nvPr>
        </p:nvSpPr>
        <p:spPr>
          <a:xfrm>
            <a:off x="5227134" y="4842416"/>
            <a:ext cx="2768290" cy="159400"/>
          </a:xfrm>
          <a:prstGeom prst="rect">
            <a:avLst/>
          </a:prstGeom>
          <a:noFill/>
          <a:ln>
            <a:noFill/>
          </a:ln>
        </p:spPr>
        <p:txBody>
          <a:bodyPr anchorCtr="0" anchor="b" bIns="0" lIns="0" spcFirstLastPara="1" rIns="0" wrap="square" tIns="0">
            <a:noAutofit/>
          </a:bodyPr>
          <a:lstStyle>
            <a:lvl1pPr lvl="0" algn="r">
              <a:lnSpc>
                <a:spcPct val="100000"/>
              </a:lnSpc>
              <a:spcBef>
                <a:spcPts val="0"/>
              </a:spcBef>
              <a:spcAft>
                <a:spcPts val="0"/>
              </a:spcAft>
              <a:buSzPts val="1100"/>
              <a:buNone/>
              <a:defRPr b="1" i="0" sz="800">
                <a:solidFill>
                  <a:schemeClr val="dk2"/>
                </a:solidFill>
                <a:latin typeface="Oswald"/>
                <a:ea typeface="Oswald"/>
                <a:cs typeface="Oswald"/>
                <a:sym typeface="Oswald"/>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179" name="Google Shape;179;p22"/>
          <p:cNvSpPr txBox="1"/>
          <p:nvPr>
            <p:ph idx="12" type="sldNum"/>
          </p:nvPr>
        </p:nvSpPr>
        <p:spPr>
          <a:xfrm>
            <a:off x="8062332" y="4897510"/>
            <a:ext cx="453018" cy="104307"/>
          </a:xfrm>
          <a:prstGeom prst="rect">
            <a:avLst/>
          </a:prstGeom>
          <a:noFill/>
          <a:ln>
            <a:noFill/>
          </a:ln>
        </p:spPr>
        <p:txBody>
          <a:bodyPr anchorCtr="0" anchor="b" bIns="0" lIns="0" spcFirstLastPara="1" rIns="0" wrap="square" tIns="0">
            <a:noAutofit/>
          </a:bodyPr>
          <a:lstStyle>
            <a:lvl1pPr indent="0" lvl="0" marL="0" marR="0" algn="r">
              <a:lnSpc>
                <a:spcPct val="100000"/>
              </a:lnSpc>
              <a:spcBef>
                <a:spcPts val="0"/>
              </a:spcBef>
              <a:spcAft>
                <a:spcPts val="0"/>
              </a:spcAft>
              <a:buClr>
                <a:srgbClr val="000000"/>
              </a:buClr>
              <a:buSzPts val="800"/>
              <a:buFont typeface="Arial"/>
              <a:buNone/>
              <a:defRPr b="1" i="0" sz="800" u="none" cap="none" strike="noStrike">
                <a:solidFill>
                  <a:srgbClr val="000000"/>
                </a:solidFill>
                <a:latin typeface="Oswald"/>
                <a:ea typeface="Oswald"/>
                <a:cs typeface="Oswald"/>
                <a:sym typeface="Oswald"/>
              </a:defRPr>
            </a:lvl1pPr>
            <a:lvl2pPr indent="0" lvl="1" marL="0" marR="0" algn="r">
              <a:lnSpc>
                <a:spcPct val="100000"/>
              </a:lnSpc>
              <a:spcBef>
                <a:spcPts val="0"/>
              </a:spcBef>
              <a:spcAft>
                <a:spcPts val="0"/>
              </a:spcAft>
              <a:buClr>
                <a:srgbClr val="000000"/>
              </a:buClr>
              <a:buSzPts val="800"/>
              <a:buFont typeface="Arial"/>
              <a:buNone/>
              <a:defRPr b="1" i="0" sz="800" u="none" cap="none" strike="noStrike">
                <a:solidFill>
                  <a:srgbClr val="000000"/>
                </a:solidFill>
                <a:latin typeface="Oswald"/>
                <a:ea typeface="Oswald"/>
                <a:cs typeface="Oswald"/>
                <a:sym typeface="Oswald"/>
              </a:defRPr>
            </a:lvl2pPr>
            <a:lvl3pPr indent="0" lvl="2" marL="0" marR="0" algn="r">
              <a:lnSpc>
                <a:spcPct val="100000"/>
              </a:lnSpc>
              <a:spcBef>
                <a:spcPts val="0"/>
              </a:spcBef>
              <a:spcAft>
                <a:spcPts val="0"/>
              </a:spcAft>
              <a:buClr>
                <a:srgbClr val="000000"/>
              </a:buClr>
              <a:buSzPts val="800"/>
              <a:buFont typeface="Arial"/>
              <a:buNone/>
              <a:defRPr b="1" i="0" sz="800" u="none" cap="none" strike="noStrike">
                <a:solidFill>
                  <a:srgbClr val="000000"/>
                </a:solidFill>
                <a:latin typeface="Oswald"/>
                <a:ea typeface="Oswald"/>
                <a:cs typeface="Oswald"/>
                <a:sym typeface="Oswald"/>
              </a:defRPr>
            </a:lvl3pPr>
            <a:lvl4pPr indent="0" lvl="3" marL="0" marR="0" algn="r">
              <a:lnSpc>
                <a:spcPct val="100000"/>
              </a:lnSpc>
              <a:spcBef>
                <a:spcPts val="0"/>
              </a:spcBef>
              <a:spcAft>
                <a:spcPts val="0"/>
              </a:spcAft>
              <a:buClr>
                <a:srgbClr val="000000"/>
              </a:buClr>
              <a:buSzPts val="800"/>
              <a:buFont typeface="Arial"/>
              <a:buNone/>
              <a:defRPr b="1" i="0" sz="800" u="none" cap="none" strike="noStrike">
                <a:solidFill>
                  <a:srgbClr val="000000"/>
                </a:solidFill>
                <a:latin typeface="Oswald"/>
                <a:ea typeface="Oswald"/>
                <a:cs typeface="Oswald"/>
                <a:sym typeface="Oswald"/>
              </a:defRPr>
            </a:lvl4pPr>
            <a:lvl5pPr indent="0" lvl="4" marL="0" marR="0" algn="r">
              <a:lnSpc>
                <a:spcPct val="100000"/>
              </a:lnSpc>
              <a:spcBef>
                <a:spcPts val="0"/>
              </a:spcBef>
              <a:spcAft>
                <a:spcPts val="0"/>
              </a:spcAft>
              <a:buClr>
                <a:srgbClr val="000000"/>
              </a:buClr>
              <a:buSzPts val="800"/>
              <a:buFont typeface="Arial"/>
              <a:buNone/>
              <a:defRPr b="1" i="0" sz="800" u="none" cap="none" strike="noStrike">
                <a:solidFill>
                  <a:srgbClr val="000000"/>
                </a:solidFill>
                <a:latin typeface="Oswald"/>
                <a:ea typeface="Oswald"/>
                <a:cs typeface="Oswald"/>
                <a:sym typeface="Oswald"/>
              </a:defRPr>
            </a:lvl5pPr>
            <a:lvl6pPr indent="0" lvl="5" marL="0" marR="0" algn="r">
              <a:lnSpc>
                <a:spcPct val="100000"/>
              </a:lnSpc>
              <a:spcBef>
                <a:spcPts val="0"/>
              </a:spcBef>
              <a:spcAft>
                <a:spcPts val="0"/>
              </a:spcAft>
              <a:buClr>
                <a:srgbClr val="000000"/>
              </a:buClr>
              <a:buSzPts val="800"/>
              <a:buFont typeface="Arial"/>
              <a:buNone/>
              <a:defRPr b="1" i="0" sz="800" u="none" cap="none" strike="noStrike">
                <a:solidFill>
                  <a:srgbClr val="000000"/>
                </a:solidFill>
                <a:latin typeface="Oswald"/>
                <a:ea typeface="Oswald"/>
                <a:cs typeface="Oswald"/>
                <a:sym typeface="Oswald"/>
              </a:defRPr>
            </a:lvl6pPr>
            <a:lvl7pPr indent="0" lvl="6" marL="0" marR="0" algn="r">
              <a:lnSpc>
                <a:spcPct val="100000"/>
              </a:lnSpc>
              <a:spcBef>
                <a:spcPts val="0"/>
              </a:spcBef>
              <a:spcAft>
                <a:spcPts val="0"/>
              </a:spcAft>
              <a:buClr>
                <a:srgbClr val="000000"/>
              </a:buClr>
              <a:buSzPts val="800"/>
              <a:buFont typeface="Arial"/>
              <a:buNone/>
              <a:defRPr b="1" i="0" sz="800" u="none" cap="none" strike="noStrike">
                <a:solidFill>
                  <a:srgbClr val="000000"/>
                </a:solidFill>
                <a:latin typeface="Oswald"/>
                <a:ea typeface="Oswald"/>
                <a:cs typeface="Oswald"/>
                <a:sym typeface="Oswald"/>
              </a:defRPr>
            </a:lvl7pPr>
            <a:lvl8pPr indent="0" lvl="7" marL="0" marR="0" algn="r">
              <a:lnSpc>
                <a:spcPct val="100000"/>
              </a:lnSpc>
              <a:spcBef>
                <a:spcPts val="0"/>
              </a:spcBef>
              <a:spcAft>
                <a:spcPts val="0"/>
              </a:spcAft>
              <a:buClr>
                <a:srgbClr val="000000"/>
              </a:buClr>
              <a:buSzPts val="800"/>
              <a:buFont typeface="Arial"/>
              <a:buNone/>
              <a:defRPr b="1" i="0" sz="800" u="none" cap="none" strike="noStrike">
                <a:solidFill>
                  <a:srgbClr val="000000"/>
                </a:solidFill>
                <a:latin typeface="Oswald"/>
                <a:ea typeface="Oswald"/>
                <a:cs typeface="Oswald"/>
                <a:sym typeface="Oswald"/>
              </a:defRPr>
            </a:lvl8pPr>
            <a:lvl9pPr indent="0" lvl="8" marL="0" marR="0" algn="r">
              <a:lnSpc>
                <a:spcPct val="100000"/>
              </a:lnSpc>
              <a:spcBef>
                <a:spcPts val="0"/>
              </a:spcBef>
              <a:spcAft>
                <a:spcPts val="0"/>
              </a:spcAft>
              <a:buClr>
                <a:srgbClr val="000000"/>
              </a:buClr>
              <a:buSzPts val="800"/>
              <a:buFont typeface="Arial"/>
              <a:buNone/>
              <a:defRPr b="1" i="0" sz="800" u="none" cap="none" strike="noStrike">
                <a:solidFill>
                  <a:srgbClr val="000000"/>
                </a:solidFill>
                <a:latin typeface="Oswald"/>
                <a:ea typeface="Oswald"/>
                <a:cs typeface="Oswald"/>
                <a:sym typeface="Oswald"/>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Custom Layout">
  <p:cSld name="1_Custom Layout">
    <p:spTree>
      <p:nvGrpSpPr>
        <p:cNvPr id="180" name="Shape 180"/>
        <p:cNvGrpSpPr/>
        <p:nvPr/>
      </p:nvGrpSpPr>
      <p:grpSpPr>
        <a:xfrm>
          <a:off x="0" y="0"/>
          <a:ext cx="0" cy="0"/>
          <a:chOff x="0" y="0"/>
          <a:chExt cx="0" cy="0"/>
        </a:xfrm>
      </p:grpSpPr>
      <p:sp>
        <p:nvSpPr>
          <p:cNvPr id="181" name="Google Shape;181;p23"/>
          <p:cNvSpPr txBox="1"/>
          <p:nvPr>
            <p:ph type="title"/>
          </p:nvPr>
        </p:nvSpPr>
        <p:spPr>
          <a:xfrm>
            <a:off x="635416" y="593490"/>
            <a:ext cx="3779999" cy="714853"/>
          </a:xfrm>
          <a:prstGeom prst="rect">
            <a:avLst/>
          </a:prstGeom>
          <a:noFill/>
          <a:ln>
            <a:noFill/>
          </a:ln>
        </p:spPr>
        <p:txBody>
          <a:bodyPr anchorCtr="0" anchor="t" bIns="34275" lIns="68575" spcFirstLastPara="1" rIns="68575" wrap="square" tIns="34275">
            <a:noAutofit/>
          </a:bodyPr>
          <a:lstStyle>
            <a:lvl1pPr lvl="0" algn="l">
              <a:lnSpc>
                <a:spcPct val="90000"/>
              </a:lnSpc>
              <a:spcBef>
                <a:spcPts val="0"/>
              </a:spcBef>
              <a:spcAft>
                <a:spcPts val="0"/>
              </a:spcAft>
              <a:buClr>
                <a:srgbClr val="000000"/>
              </a:buClr>
              <a:buSzPts val="2400"/>
              <a:buFont typeface="Oswald"/>
              <a:buNone/>
              <a:defRPr sz="2400"/>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cxnSp>
        <p:nvCxnSpPr>
          <p:cNvPr id="182" name="Google Shape;182;p23"/>
          <p:cNvCxnSpPr/>
          <p:nvPr/>
        </p:nvCxnSpPr>
        <p:spPr>
          <a:xfrm>
            <a:off x="628650" y="276225"/>
            <a:ext cx="6988628" cy="0"/>
          </a:xfrm>
          <a:prstGeom prst="straightConnector1">
            <a:avLst/>
          </a:prstGeom>
          <a:noFill/>
          <a:ln cap="flat" cmpd="sng" w="12700">
            <a:solidFill>
              <a:schemeClr val="dk1"/>
            </a:solidFill>
            <a:prstDash val="solid"/>
            <a:miter lim="800000"/>
            <a:headEnd len="sm" w="sm" type="none"/>
            <a:tailEnd len="sm" w="sm" type="none"/>
          </a:ln>
        </p:spPr>
      </p:cxnSp>
      <p:sp>
        <p:nvSpPr>
          <p:cNvPr id="183" name="Google Shape;183;p23"/>
          <p:cNvSpPr txBox="1"/>
          <p:nvPr/>
        </p:nvSpPr>
        <p:spPr>
          <a:xfrm>
            <a:off x="629841" y="276225"/>
            <a:ext cx="1402346" cy="276999"/>
          </a:xfrm>
          <a:prstGeom prst="rect">
            <a:avLst/>
          </a:prstGeom>
          <a:noFill/>
          <a:ln>
            <a:noFill/>
          </a:ln>
        </p:spPr>
        <p:txBody>
          <a:bodyPr anchorCtr="0" anchor="t" bIns="34275" lIns="0" spcFirstLastPara="1" rIns="0" wrap="square" tIns="34275">
            <a:noAutofit/>
          </a:bodyPr>
          <a:lstStyle/>
          <a:p>
            <a:pPr indent="0" lvl="0" marL="0" marR="0" rtl="0" algn="l">
              <a:lnSpc>
                <a:spcPct val="100000"/>
              </a:lnSpc>
              <a:spcBef>
                <a:spcPts val="0"/>
              </a:spcBef>
              <a:spcAft>
                <a:spcPts val="0"/>
              </a:spcAft>
              <a:buClr>
                <a:srgbClr val="000000"/>
              </a:buClr>
              <a:buSzPts val="1400"/>
              <a:buFont typeface="Arial"/>
              <a:buNone/>
            </a:pPr>
            <a:r>
              <a:rPr b="1" i="0" lang="en-GB" sz="1400" u="none" cap="none" strike="noStrike">
                <a:solidFill>
                  <a:srgbClr val="000000"/>
                </a:solidFill>
                <a:latin typeface="Oswald"/>
                <a:ea typeface="Oswald"/>
                <a:cs typeface="Oswald"/>
                <a:sym typeface="Oswald"/>
              </a:rPr>
              <a:t>ACTIVITY</a:t>
            </a:r>
            <a:endParaRPr b="0" i="0" sz="1100" u="none" cap="none" strike="noStrike">
              <a:solidFill>
                <a:srgbClr val="000000"/>
              </a:solidFill>
              <a:latin typeface="Arial"/>
              <a:ea typeface="Arial"/>
              <a:cs typeface="Arial"/>
              <a:sym typeface="Arial"/>
            </a:endParaRPr>
          </a:p>
        </p:txBody>
      </p:sp>
      <p:cxnSp>
        <p:nvCxnSpPr>
          <p:cNvPr id="184" name="Google Shape;184;p23"/>
          <p:cNvCxnSpPr/>
          <p:nvPr/>
        </p:nvCxnSpPr>
        <p:spPr>
          <a:xfrm>
            <a:off x="629841" y="553224"/>
            <a:ext cx="3779999" cy="0"/>
          </a:xfrm>
          <a:prstGeom prst="straightConnector1">
            <a:avLst/>
          </a:prstGeom>
          <a:noFill/>
          <a:ln cap="flat" cmpd="sng" w="12700">
            <a:solidFill>
              <a:schemeClr val="dk1"/>
            </a:solidFill>
            <a:prstDash val="solid"/>
            <a:miter lim="800000"/>
            <a:headEnd len="sm" w="sm" type="none"/>
            <a:tailEnd len="sm" w="sm" type="none"/>
          </a:ln>
        </p:spPr>
      </p:cxnSp>
      <p:cxnSp>
        <p:nvCxnSpPr>
          <p:cNvPr id="185" name="Google Shape;185;p23"/>
          <p:cNvCxnSpPr/>
          <p:nvPr/>
        </p:nvCxnSpPr>
        <p:spPr>
          <a:xfrm>
            <a:off x="629841" y="1361220"/>
            <a:ext cx="3779999" cy="0"/>
          </a:xfrm>
          <a:prstGeom prst="straightConnector1">
            <a:avLst/>
          </a:prstGeom>
          <a:noFill/>
          <a:ln cap="flat" cmpd="sng" w="12700">
            <a:solidFill>
              <a:schemeClr val="dk1"/>
            </a:solidFill>
            <a:prstDash val="solid"/>
            <a:miter lim="800000"/>
            <a:headEnd len="sm" w="sm" type="none"/>
            <a:tailEnd len="sm" w="sm" type="none"/>
          </a:ln>
        </p:spPr>
      </p:cxnSp>
      <p:sp>
        <p:nvSpPr>
          <p:cNvPr id="186" name="Google Shape;186;p23"/>
          <p:cNvSpPr txBox="1"/>
          <p:nvPr>
            <p:ph idx="1" type="body"/>
          </p:nvPr>
        </p:nvSpPr>
        <p:spPr>
          <a:xfrm>
            <a:off x="635416" y="1545431"/>
            <a:ext cx="3780000" cy="3009900"/>
          </a:xfrm>
          <a:prstGeom prst="rect">
            <a:avLst/>
          </a:prstGeom>
          <a:noFill/>
          <a:ln>
            <a:noFill/>
          </a:ln>
        </p:spPr>
        <p:txBody>
          <a:bodyPr anchorCtr="0" anchor="t" bIns="34275" lIns="68575" spcFirstLastPara="1" rIns="68575" wrap="square" tIns="34275">
            <a:noAutofit/>
          </a:bodyPr>
          <a:lstStyle>
            <a:lvl1pPr indent="-317500" lvl="0" marL="457200" algn="l">
              <a:lnSpc>
                <a:spcPct val="90000"/>
              </a:lnSpc>
              <a:spcBef>
                <a:spcPts val="800"/>
              </a:spcBef>
              <a:spcAft>
                <a:spcPts val="0"/>
              </a:spcAft>
              <a:buClr>
                <a:srgbClr val="000000"/>
              </a:buClr>
              <a:buSzPts val="1400"/>
              <a:buChar char="•"/>
              <a:defRPr/>
            </a:lvl1pPr>
            <a:lvl2pPr indent="-317500" lvl="1" marL="914400" algn="l">
              <a:lnSpc>
                <a:spcPct val="90000"/>
              </a:lnSpc>
              <a:spcBef>
                <a:spcPts val="400"/>
              </a:spcBef>
              <a:spcAft>
                <a:spcPts val="0"/>
              </a:spcAft>
              <a:buClr>
                <a:srgbClr val="000000"/>
              </a:buClr>
              <a:buSzPts val="1400"/>
              <a:buChar char="•"/>
              <a:defRPr/>
            </a:lvl2pPr>
            <a:lvl3pPr indent="-317500" lvl="2" marL="1371600" algn="l">
              <a:lnSpc>
                <a:spcPct val="90000"/>
              </a:lnSpc>
              <a:spcBef>
                <a:spcPts val="400"/>
              </a:spcBef>
              <a:spcAft>
                <a:spcPts val="0"/>
              </a:spcAft>
              <a:buClr>
                <a:srgbClr val="000000"/>
              </a:buClr>
              <a:buSzPts val="1400"/>
              <a:buChar char="•"/>
              <a:defRPr/>
            </a:lvl3pPr>
            <a:lvl4pPr indent="-317500" lvl="3" marL="1828800" algn="l">
              <a:lnSpc>
                <a:spcPct val="90000"/>
              </a:lnSpc>
              <a:spcBef>
                <a:spcPts val="400"/>
              </a:spcBef>
              <a:spcAft>
                <a:spcPts val="0"/>
              </a:spcAft>
              <a:buClr>
                <a:srgbClr val="000000"/>
              </a:buClr>
              <a:buSzPts val="1400"/>
              <a:buChar char="•"/>
              <a:defRPr/>
            </a:lvl4pPr>
            <a:lvl5pPr indent="-317500" lvl="4" marL="2286000" algn="l">
              <a:lnSpc>
                <a:spcPct val="90000"/>
              </a:lnSpc>
              <a:spcBef>
                <a:spcPts val="400"/>
              </a:spcBef>
              <a:spcAft>
                <a:spcPts val="0"/>
              </a:spcAft>
              <a:buClr>
                <a:srgbClr val="000000"/>
              </a:buClr>
              <a:buSzPts val="1400"/>
              <a:buChar char="•"/>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187" name="Google Shape;187;p23"/>
          <p:cNvSpPr txBox="1"/>
          <p:nvPr>
            <p:ph idx="2" type="body"/>
          </p:nvPr>
        </p:nvSpPr>
        <p:spPr>
          <a:xfrm>
            <a:off x="4735350" y="1545431"/>
            <a:ext cx="3780000" cy="3011090"/>
          </a:xfrm>
          <a:prstGeom prst="rect">
            <a:avLst/>
          </a:prstGeom>
          <a:noFill/>
          <a:ln>
            <a:noFill/>
          </a:ln>
        </p:spPr>
        <p:txBody>
          <a:bodyPr anchorCtr="0" anchor="t" bIns="34275" lIns="68575" spcFirstLastPara="1" rIns="68575" wrap="square" tIns="34275">
            <a:noAutofit/>
          </a:bodyPr>
          <a:lstStyle>
            <a:lvl1pPr indent="-317500" lvl="0" marL="457200" algn="l">
              <a:lnSpc>
                <a:spcPct val="90000"/>
              </a:lnSpc>
              <a:spcBef>
                <a:spcPts val="800"/>
              </a:spcBef>
              <a:spcAft>
                <a:spcPts val="0"/>
              </a:spcAft>
              <a:buClr>
                <a:srgbClr val="000000"/>
              </a:buClr>
              <a:buSzPts val="1400"/>
              <a:buChar char="•"/>
              <a:defRPr/>
            </a:lvl1pPr>
            <a:lvl2pPr indent="-317500" lvl="1" marL="914400" algn="l">
              <a:lnSpc>
                <a:spcPct val="90000"/>
              </a:lnSpc>
              <a:spcBef>
                <a:spcPts val="400"/>
              </a:spcBef>
              <a:spcAft>
                <a:spcPts val="0"/>
              </a:spcAft>
              <a:buClr>
                <a:srgbClr val="000000"/>
              </a:buClr>
              <a:buSzPts val="1400"/>
              <a:buChar char="•"/>
              <a:defRPr/>
            </a:lvl2pPr>
            <a:lvl3pPr indent="-317500" lvl="2" marL="1371600" algn="l">
              <a:lnSpc>
                <a:spcPct val="90000"/>
              </a:lnSpc>
              <a:spcBef>
                <a:spcPts val="400"/>
              </a:spcBef>
              <a:spcAft>
                <a:spcPts val="0"/>
              </a:spcAft>
              <a:buClr>
                <a:srgbClr val="000000"/>
              </a:buClr>
              <a:buSzPts val="1400"/>
              <a:buChar char="•"/>
              <a:defRPr/>
            </a:lvl3pPr>
            <a:lvl4pPr indent="-317500" lvl="3" marL="1828800" algn="l">
              <a:lnSpc>
                <a:spcPct val="90000"/>
              </a:lnSpc>
              <a:spcBef>
                <a:spcPts val="400"/>
              </a:spcBef>
              <a:spcAft>
                <a:spcPts val="0"/>
              </a:spcAft>
              <a:buClr>
                <a:srgbClr val="000000"/>
              </a:buClr>
              <a:buSzPts val="1400"/>
              <a:buChar char="•"/>
              <a:defRPr/>
            </a:lvl4pPr>
            <a:lvl5pPr indent="-317500" lvl="4" marL="2286000" algn="l">
              <a:lnSpc>
                <a:spcPct val="90000"/>
              </a:lnSpc>
              <a:spcBef>
                <a:spcPts val="400"/>
              </a:spcBef>
              <a:spcAft>
                <a:spcPts val="0"/>
              </a:spcAft>
              <a:buClr>
                <a:srgbClr val="000000"/>
              </a:buClr>
              <a:buSzPts val="1400"/>
              <a:buChar char="•"/>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188" name="Google Shape;188;p23"/>
          <p:cNvSpPr txBox="1"/>
          <p:nvPr>
            <p:ph idx="3" type="body"/>
          </p:nvPr>
        </p:nvSpPr>
        <p:spPr>
          <a:xfrm>
            <a:off x="876232" y="4842416"/>
            <a:ext cx="1047818" cy="159400"/>
          </a:xfrm>
          <a:prstGeom prst="rect">
            <a:avLst/>
          </a:prstGeom>
          <a:noFill/>
          <a:ln>
            <a:noFill/>
          </a:ln>
        </p:spPr>
        <p:txBody>
          <a:bodyPr anchorCtr="0" anchor="ctr" bIns="0" lIns="0" spcFirstLastPara="1" rIns="0" wrap="square" tIns="0">
            <a:noAutofit/>
          </a:bodyPr>
          <a:lstStyle>
            <a:lvl1pPr indent="-285750" lvl="0" marL="457200" algn="l">
              <a:lnSpc>
                <a:spcPct val="90000"/>
              </a:lnSpc>
              <a:spcBef>
                <a:spcPts val="800"/>
              </a:spcBef>
              <a:spcAft>
                <a:spcPts val="0"/>
              </a:spcAft>
              <a:buClr>
                <a:srgbClr val="000000"/>
              </a:buClr>
              <a:buSzPts val="900"/>
              <a:buChar char="•"/>
              <a:defRPr b="1" i="0" sz="900">
                <a:latin typeface="Oswald"/>
                <a:ea typeface="Oswald"/>
                <a:cs typeface="Oswald"/>
                <a:sym typeface="Oswald"/>
              </a:defRPr>
            </a:lvl1pPr>
            <a:lvl2pPr indent="-317500" lvl="1" marL="914400" algn="l">
              <a:lnSpc>
                <a:spcPct val="90000"/>
              </a:lnSpc>
              <a:spcBef>
                <a:spcPts val="400"/>
              </a:spcBef>
              <a:spcAft>
                <a:spcPts val="0"/>
              </a:spcAft>
              <a:buClr>
                <a:srgbClr val="000000"/>
              </a:buClr>
              <a:buSzPts val="1400"/>
              <a:buChar char="•"/>
              <a:defRPr/>
            </a:lvl2pPr>
            <a:lvl3pPr indent="-317500" lvl="2" marL="1371600" algn="l">
              <a:lnSpc>
                <a:spcPct val="90000"/>
              </a:lnSpc>
              <a:spcBef>
                <a:spcPts val="400"/>
              </a:spcBef>
              <a:spcAft>
                <a:spcPts val="0"/>
              </a:spcAft>
              <a:buClr>
                <a:srgbClr val="000000"/>
              </a:buClr>
              <a:buSzPts val="1400"/>
              <a:buChar char="•"/>
              <a:defRPr/>
            </a:lvl3pPr>
            <a:lvl4pPr indent="-317500" lvl="3" marL="1828800" algn="l">
              <a:lnSpc>
                <a:spcPct val="90000"/>
              </a:lnSpc>
              <a:spcBef>
                <a:spcPts val="400"/>
              </a:spcBef>
              <a:spcAft>
                <a:spcPts val="0"/>
              </a:spcAft>
              <a:buClr>
                <a:srgbClr val="000000"/>
              </a:buClr>
              <a:buSzPts val="1400"/>
              <a:buChar char="•"/>
              <a:defRPr/>
            </a:lvl4pPr>
            <a:lvl5pPr indent="-317500" lvl="4" marL="2286000" algn="l">
              <a:lnSpc>
                <a:spcPct val="90000"/>
              </a:lnSpc>
              <a:spcBef>
                <a:spcPts val="400"/>
              </a:spcBef>
              <a:spcAft>
                <a:spcPts val="0"/>
              </a:spcAft>
              <a:buClr>
                <a:srgbClr val="000000"/>
              </a:buClr>
              <a:buSzPts val="1400"/>
              <a:buChar char="•"/>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189" name="Google Shape;189;p23"/>
          <p:cNvSpPr txBox="1"/>
          <p:nvPr>
            <p:ph idx="11" type="ftr"/>
          </p:nvPr>
        </p:nvSpPr>
        <p:spPr>
          <a:xfrm>
            <a:off x="5227134" y="4842416"/>
            <a:ext cx="2768290" cy="159400"/>
          </a:xfrm>
          <a:prstGeom prst="rect">
            <a:avLst/>
          </a:prstGeom>
          <a:noFill/>
          <a:ln>
            <a:noFill/>
          </a:ln>
        </p:spPr>
        <p:txBody>
          <a:bodyPr anchorCtr="0" anchor="b" bIns="0" lIns="0" spcFirstLastPara="1" rIns="0" wrap="square" tIns="0">
            <a:noAutofit/>
          </a:bodyPr>
          <a:lstStyle>
            <a:lvl1pPr lvl="0" algn="r">
              <a:lnSpc>
                <a:spcPct val="100000"/>
              </a:lnSpc>
              <a:spcBef>
                <a:spcPts val="0"/>
              </a:spcBef>
              <a:spcAft>
                <a:spcPts val="0"/>
              </a:spcAft>
              <a:buSzPts val="1100"/>
              <a:buNone/>
              <a:defRPr b="1" i="0" sz="800">
                <a:solidFill>
                  <a:schemeClr val="dk2"/>
                </a:solidFill>
                <a:latin typeface="Oswald"/>
                <a:ea typeface="Oswald"/>
                <a:cs typeface="Oswald"/>
                <a:sym typeface="Oswald"/>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190" name="Google Shape;190;p23"/>
          <p:cNvSpPr txBox="1"/>
          <p:nvPr>
            <p:ph idx="12" type="sldNum"/>
          </p:nvPr>
        </p:nvSpPr>
        <p:spPr>
          <a:xfrm>
            <a:off x="8062332" y="4897510"/>
            <a:ext cx="453018" cy="104307"/>
          </a:xfrm>
          <a:prstGeom prst="rect">
            <a:avLst/>
          </a:prstGeom>
          <a:noFill/>
          <a:ln>
            <a:noFill/>
          </a:ln>
        </p:spPr>
        <p:txBody>
          <a:bodyPr anchorCtr="0" anchor="b" bIns="0" lIns="0" spcFirstLastPara="1" rIns="0" wrap="square" tIns="0">
            <a:noAutofit/>
          </a:bodyPr>
          <a:lstStyle>
            <a:lvl1pPr indent="0" lvl="0" marL="0" marR="0" algn="r">
              <a:lnSpc>
                <a:spcPct val="100000"/>
              </a:lnSpc>
              <a:spcBef>
                <a:spcPts val="0"/>
              </a:spcBef>
              <a:spcAft>
                <a:spcPts val="0"/>
              </a:spcAft>
              <a:buClr>
                <a:srgbClr val="000000"/>
              </a:buClr>
              <a:buSzPts val="800"/>
              <a:buFont typeface="Arial"/>
              <a:buNone/>
              <a:defRPr b="1" i="0" sz="800" u="none" cap="none" strike="noStrike">
                <a:solidFill>
                  <a:srgbClr val="000000"/>
                </a:solidFill>
                <a:latin typeface="Oswald"/>
                <a:ea typeface="Oswald"/>
                <a:cs typeface="Oswald"/>
                <a:sym typeface="Oswald"/>
              </a:defRPr>
            </a:lvl1pPr>
            <a:lvl2pPr indent="0" lvl="1" marL="0" marR="0" algn="r">
              <a:lnSpc>
                <a:spcPct val="100000"/>
              </a:lnSpc>
              <a:spcBef>
                <a:spcPts val="0"/>
              </a:spcBef>
              <a:spcAft>
                <a:spcPts val="0"/>
              </a:spcAft>
              <a:buClr>
                <a:srgbClr val="000000"/>
              </a:buClr>
              <a:buSzPts val="800"/>
              <a:buFont typeface="Arial"/>
              <a:buNone/>
              <a:defRPr b="1" i="0" sz="800" u="none" cap="none" strike="noStrike">
                <a:solidFill>
                  <a:srgbClr val="000000"/>
                </a:solidFill>
                <a:latin typeface="Oswald"/>
                <a:ea typeface="Oswald"/>
                <a:cs typeface="Oswald"/>
                <a:sym typeface="Oswald"/>
              </a:defRPr>
            </a:lvl2pPr>
            <a:lvl3pPr indent="0" lvl="2" marL="0" marR="0" algn="r">
              <a:lnSpc>
                <a:spcPct val="100000"/>
              </a:lnSpc>
              <a:spcBef>
                <a:spcPts val="0"/>
              </a:spcBef>
              <a:spcAft>
                <a:spcPts val="0"/>
              </a:spcAft>
              <a:buClr>
                <a:srgbClr val="000000"/>
              </a:buClr>
              <a:buSzPts val="800"/>
              <a:buFont typeface="Arial"/>
              <a:buNone/>
              <a:defRPr b="1" i="0" sz="800" u="none" cap="none" strike="noStrike">
                <a:solidFill>
                  <a:srgbClr val="000000"/>
                </a:solidFill>
                <a:latin typeface="Oswald"/>
                <a:ea typeface="Oswald"/>
                <a:cs typeface="Oswald"/>
                <a:sym typeface="Oswald"/>
              </a:defRPr>
            </a:lvl3pPr>
            <a:lvl4pPr indent="0" lvl="3" marL="0" marR="0" algn="r">
              <a:lnSpc>
                <a:spcPct val="100000"/>
              </a:lnSpc>
              <a:spcBef>
                <a:spcPts val="0"/>
              </a:spcBef>
              <a:spcAft>
                <a:spcPts val="0"/>
              </a:spcAft>
              <a:buClr>
                <a:srgbClr val="000000"/>
              </a:buClr>
              <a:buSzPts val="800"/>
              <a:buFont typeface="Arial"/>
              <a:buNone/>
              <a:defRPr b="1" i="0" sz="800" u="none" cap="none" strike="noStrike">
                <a:solidFill>
                  <a:srgbClr val="000000"/>
                </a:solidFill>
                <a:latin typeface="Oswald"/>
                <a:ea typeface="Oswald"/>
                <a:cs typeface="Oswald"/>
                <a:sym typeface="Oswald"/>
              </a:defRPr>
            </a:lvl4pPr>
            <a:lvl5pPr indent="0" lvl="4" marL="0" marR="0" algn="r">
              <a:lnSpc>
                <a:spcPct val="100000"/>
              </a:lnSpc>
              <a:spcBef>
                <a:spcPts val="0"/>
              </a:spcBef>
              <a:spcAft>
                <a:spcPts val="0"/>
              </a:spcAft>
              <a:buClr>
                <a:srgbClr val="000000"/>
              </a:buClr>
              <a:buSzPts val="800"/>
              <a:buFont typeface="Arial"/>
              <a:buNone/>
              <a:defRPr b="1" i="0" sz="800" u="none" cap="none" strike="noStrike">
                <a:solidFill>
                  <a:srgbClr val="000000"/>
                </a:solidFill>
                <a:latin typeface="Oswald"/>
                <a:ea typeface="Oswald"/>
                <a:cs typeface="Oswald"/>
                <a:sym typeface="Oswald"/>
              </a:defRPr>
            </a:lvl5pPr>
            <a:lvl6pPr indent="0" lvl="5" marL="0" marR="0" algn="r">
              <a:lnSpc>
                <a:spcPct val="100000"/>
              </a:lnSpc>
              <a:spcBef>
                <a:spcPts val="0"/>
              </a:spcBef>
              <a:spcAft>
                <a:spcPts val="0"/>
              </a:spcAft>
              <a:buClr>
                <a:srgbClr val="000000"/>
              </a:buClr>
              <a:buSzPts val="800"/>
              <a:buFont typeface="Arial"/>
              <a:buNone/>
              <a:defRPr b="1" i="0" sz="800" u="none" cap="none" strike="noStrike">
                <a:solidFill>
                  <a:srgbClr val="000000"/>
                </a:solidFill>
                <a:latin typeface="Oswald"/>
                <a:ea typeface="Oswald"/>
                <a:cs typeface="Oswald"/>
                <a:sym typeface="Oswald"/>
              </a:defRPr>
            </a:lvl6pPr>
            <a:lvl7pPr indent="0" lvl="6" marL="0" marR="0" algn="r">
              <a:lnSpc>
                <a:spcPct val="100000"/>
              </a:lnSpc>
              <a:spcBef>
                <a:spcPts val="0"/>
              </a:spcBef>
              <a:spcAft>
                <a:spcPts val="0"/>
              </a:spcAft>
              <a:buClr>
                <a:srgbClr val="000000"/>
              </a:buClr>
              <a:buSzPts val="800"/>
              <a:buFont typeface="Arial"/>
              <a:buNone/>
              <a:defRPr b="1" i="0" sz="800" u="none" cap="none" strike="noStrike">
                <a:solidFill>
                  <a:srgbClr val="000000"/>
                </a:solidFill>
                <a:latin typeface="Oswald"/>
                <a:ea typeface="Oswald"/>
                <a:cs typeface="Oswald"/>
                <a:sym typeface="Oswald"/>
              </a:defRPr>
            </a:lvl7pPr>
            <a:lvl8pPr indent="0" lvl="7" marL="0" marR="0" algn="r">
              <a:lnSpc>
                <a:spcPct val="100000"/>
              </a:lnSpc>
              <a:spcBef>
                <a:spcPts val="0"/>
              </a:spcBef>
              <a:spcAft>
                <a:spcPts val="0"/>
              </a:spcAft>
              <a:buClr>
                <a:srgbClr val="000000"/>
              </a:buClr>
              <a:buSzPts val="800"/>
              <a:buFont typeface="Arial"/>
              <a:buNone/>
              <a:defRPr b="1" i="0" sz="800" u="none" cap="none" strike="noStrike">
                <a:solidFill>
                  <a:srgbClr val="000000"/>
                </a:solidFill>
                <a:latin typeface="Oswald"/>
                <a:ea typeface="Oswald"/>
                <a:cs typeface="Oswald"/>
                <a:sym typeface="Oswald"/>
              </a:defRPr>
            </a:lvl8pPr>
            <a:lvl9pPr indent="0" lvl="8" marL="0" marR="0" algn="r">
              <a:lnSpc>
                <a:spcPct val="100000"/>
              </a:lnSpc>
              <a:spcBef>
                <a:spcPts val="0"/>
              </a:spcBef>
              <a:spcAft>
                <a:spcPts val="0"/>
              </a:spcAft>
              <a:buClr>
                <a:srgbClr val="000000"/>
              </a:buClr>
              <a:buSzPts val="800"/>
              <a:buFont typeface="Arial"/>
              <a:buNone/>
              <a:defRPr b="1" i="0" sz="800" u="none" cap="none" strike="noStrike">
                <a:solidFill>
                  <a:srgbClr val="000000"/>
                </a:solidFill>
                <a:latin typeface="Oswald"/>
                <a:ea typeface="Oswald"/>
                <a:cs typeface="Oswald"/>
                <a:sym typeface="Oswald"/>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p:cSld name="Picture with Caption">
    <p:spTree>
      <p:nvGrpSpPr>
        <p:cNvPr id="191" name="Shape 191"/>
        <p:cNvGrpSpPr/>
        <p:nvPr/>
      </p:nvGrpSpPr>
      <p:grpSpPr>
        <a:xfrm>
          <a:off x="0" y="0"/>
          <a:ext cx="0" cy="0"/>
          <a:chOff x="0" y="0"/>
          <a:chExt cx="0" cy="0"/>
        </a:xfrm>
      </p:grpSpPr>
      <p:sp>
        <p:nvSpPr>
          <p:cNvPr id="192" name="Google Shape;192;p24"/>
          <p:cNvSpPr txBox="1"/>
          <p:nvPr>
            <p:ph type="title"/>
          </p:nvPr>
        </p:nvSpPr>
        <p:spPr>
          <a:xfrm>
            <a:off x="635417" y="588300"/>
            <a:ext cx="3780466" cy="730546"/>
          </a:xfrm>
          <a:prstGeom prst="rect">
            <a:avLst/>
          </a:prstGeom>
          <a:noFill/>
          <a:ln>
            <a:noFill/>
          </a:ln>
        </p:spPr>
        <p:txBody>
          <a:bodyPr anchorCtr="0" anchor="t" bIns="34275" lIns="68575" spcFirstLastPara="1" rIns="68575" wrap="square" tIns="34275">
            <a:noAutofit/>
          </a:bodyPr>
          <a:lstStyle>
            <a:lvl1pPr lvl="0" algn="l">
              <a:lnSpc>
                <a:spcPct val="90000"/>
              </a:lnSpc>
              <a:spcBef>
                <a:spcPts val="0"/>
              </a:spcBef>
              <a:spcAft>
                <a:spcPts val="0"/>
              </a:spcAft>
              <a:buClr>
                <a:srgbClr val="000000"/>
              </a:buClr>
              <a:buSzPts val="2400"/>
              <a:buFont typeface="Oswald"/>
              <a:buNone/>
              <a:defRPr sz="2400"/>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193" name="Google Shape;193;p24"/>
          <p:cNvSpPr/>
          <p:nvPr>
            <p:ph idx="2" type="pic"/>
          </p:nvPr>
        </p:nvSpPr>
        <p:spPr>
          <a:xfrm>
            <a:off x="3887391" y="1545431"/>
            <a:ext cx="4629150" cy="2850356"/>
          </a:xfrm>
          <a:prstGeom prst="rect">
            <a:avLst/>
          </a:prstGeom>
          <a:noFill/>
          <a:ln>
            <a:noFill/>
          </a:ln>
        </p:spPr>
      </p:sp>
      <p:sp>
        <p:nvSpPr>
          <p:cNvPr id="194" name="Google Shape;194;p24"/>
          <p:cNvSpPr txBox="1"/>
          <p:nvPr>
            <p:ph idx="1" type="body"/>
          </p:nvPr>
        </p:nvSpPr>
        <p:spPr>
          <a:xfrm>
            <a:off x="635416" y="1545432"/>
            <a:ext cx="2949178" cy="2856309"/>
          </a:xfrm>
          <a:prstGeom prst="rect">
            <a:avLst/>
          </a:prstGeom>
          <a:noFill/>
          <a:ln>
            <a:noFill/>
          </a:ln>
        </p:spPr>
        <p:txBody>
          <a:bodyPr anchorCtr="0" anchor="t" bIns="34275" lIns="68575" spcFirstLastPara="1" rIns="68575" wrap="square" tIns="34275">
            <a:noAutofit/>
          </a:bodyPr>
          <a:lstStyle>
            <a:lvl1pPr indent="-228600" lvl="0" marL="457200" algn="l">
              <a:lnSpc>
                <a:spcPct val="90000"/>
              </a:lnSpc>
              <a:spcBef>
                <a:spcPts val="800"/>
              </a:spcBef>
              <a:spcAft>
                <a:spcPts val="0"/>
              </a:spcAft>
              <a:buClr>
                <a:srgbClr val="000000"/>
              </a:buClr>
              <a:buSzPts val="1200"/>
              <a:buNone/>
              <a:defRPr sz="1200"/>
            </a:lvl1pPr>
            <a:lvl2pPr indent="-228600" lvl="1" marL="914400" algn="l">
              <a:lnSpc>
                <a:spcPct val="90000"/>
              </a:lnSpc>
              <a:spcBef>
                <a:spcPts val="400"/>
              </a:spcBef>
              <a:spcAft>
                <a:spcPts val="0"/>
              </a:spcAft>
              <a:buClr>
                <a:srgbClr val="000000"/>
              </a:buClr>
              <a:buSzPts val="1100"/>
              <a:buNone/>
              <a:defRPr sz="1100"/>
            </a:lvl2pPr>
            <a:lvl3pPr indent="-228600" lvl="2" marL="1371600" algn="l">
              <a:lnSpc>
                <a:spcPct val="90000"/>
              </a:lnSpc>
              <a:spcBef>
                <a:spcPts val="400"/>
              </a:spcBef>
              <a:spcAft>
                <a:spcPts val="0"/>
              </a:spcAft>
              <a:buClr>
                <a:srgbClr val="000000"/>
              </a:buClr>
              <a:buSzPts val="900"/>
              <a:buNone/>
              <a:defRPr sz="900"/>
            </a:lvl3pPr>
            <a:lvl4pPr indent="-228600" lvl="3" marL="1828800" algn="l">
              <a:lnSpc>
                <a:spcPct val="90000"/>
              </a:lnSpc>
              <a:spcBef>
                <a:spcPts val="400"/>
              </a:spcBef>
              <a:spcAft>
                <a:spcPts val="0"/>
              </a:spcAft>
              <a:buClr>
                <a:srgbClr val="000000"/>
              </a:buClr>
              <a:buSzPts val="800"/>
              <a:buNone/>
              <a:defRPr sz="800"/>
            </a:lvl4pPr>
            <a:lvl5pPr indent="-228600" lvl="4" marL="2286000" algn="l">
              <a:lnSpc>
                <a:spcPct val="90000"/>
              </a:lnSpc>
              <a:spcBef>
                <a:spcPts val="400"/>
              </a:spcBef>
              <a:spcAft>
                <a:spcPts val="0"/>
              </a:spcAft>
              <a:buClr>
                <a:srgbClr val="000000"/>
              </a:buClr>
              <a:buSzPts val="800"/>
              <a:buNone/>
              <a:defRPr sz="800"/>
            </a:lvl5pPr>
            <a:lvl6pPr indent="-228600" lvl="5" marL="2743200" algn="l">
              <a:lnSpc>
                <a:spcPct val="90000"/>
              </a:lnSpc>
              <a:spcBef>
                <a:spcPts val="400"/>
              </a:spcBef>
              <a:spcAft>
                <a:spcPts val="0"/>
              </a:spcAft>
              <a:buClr>
                <a:schemeClr val="dk1"/>
              </a:buClr>
              <a:buSzPts val="800"/>
              <a:buNone/>
              <a:defRPr sz="800"/>
            </a:lvl6pPr>
            <a:lvl7pPr indent="-228600" lvl="6" marL="3200400" algn="l">
              <a:lnSpc>
                <a:spcPct val="90000"/>
              </a:lnSpc>
              <a:spcBef>
                <a:spcPts val="400"/>
              </a:spcBef>
              <a:spcAft>
                <a:spcPts val="0"/>
              </a:spcAft>
              <a:buClr>
                <a:schemeClr val="dk1"/>
              </a:buClr>
              <a:buSzPts val="800"/>
              <a:buNone/>
              <a:defRPr sz="800"/>
            </a:lvl7pPr>
            <a:lvl8pPr indent="-228600" lvl="7" marL="3657600" algn="l">
              <a:lnSpc>
                <a:spcPct val="90000"/>
              </a:lnSpc>
              <a:spcBef>
                <a:spcPts val="400"/>
              </a:spcBef>
              <a:spcAft>
                <a:spcPts val="0"/>
              </a:spcAft>
              <a:buClr>
                <a:schemeClr val="dk1"/>
              </a:buClr>
              <a:buSzPts val="800"/>
              <a:buNone/>
              <a:defRPr sz="800"/>
            </a:lvl8pPr>
            <a:lvl9pPr indent="-228600" lvl="8" marL="4114800" algn="l">
              <a:lnSpc>
                <a:spcPct val="90000"/>
              </a:lnSpc>
              <a:spcBef>
                <a:spcPts val="400"/>
              </a:spcBef>
              <a:spcAft>
                <a:spcPts val="0"/>
              </a:spcAft>
              <a:buClr>
                <a:schemeClr val="dk1"/>
              </a:buClr>
              <a:buSzPts val="800"/>
              <a:buNone/>
              <a:defRPr sz="800"/>
            </a:lvl9pPr>
          </a:lstStyle>
          <a:p/>
        </p:txBody>
      </p:sp>
      <p:sp>
        <p:nvSpPr>
          <p:cNvPr id="195" name="Google Shape;195;p24"/>
          <p:cNvSpPr txBox="1"/>
          <p:nvPr/>
        </p:nvSpPr>
        <p:spPr>
          <a:xfrm>
            <a:off x="629841" y="276225"/>
            <a:ext cx="1402346" cy="276999"/>
          </a:xfrm>
          <a:prstGeom prst="rect">
            <a:avLst/>
          </a:prstGeom>
          <a:noFill/>
          <a:ln>
            <a:noFill/>
          </a:ln>
        </p:spPr>
        <p:txBody>
          <a:bodyPr anchorCtr="0" anchor="t" bIns="34275" lIns="0" spcFirstLastPara="1" rIns="0" wrap="square" tIns="34275">
            <a:noAutofit/>
          </a:bodyPr>
          <a:lstStyle/>
          <a:p>
            <a:pPr indent="0" lvl="0" marL="0" marR="0" rtl="0" algn="l">
              <a:lnSpc>
                <a:spcPct val="100000"/>
              </a:lnSpc>
              <a:spcBef>
                <a:spcPts val="0"/>
              </a:spcBef>
              <a:spcAft>
                <a:spcPts val="0"/>
              </a:spcAft>
              <a:buClr>
                <a:srgbClr val="000000"/>
              </a:buClr>
              <a:buSzPts val="1400"/>
              <a:buFont typeface="Arial"/>
              <a:buNone/>
            </a:pPr>
            <a:r>
              <a:rPr b="1" i="0" lang="en-GB" sz="1400" u="none" cap="none" strike="noStrike">
                <a:solidFill>
                  <a:srgbClr val="000000"/>
                </a:solidFill>
                <a:latin typeface="Oswald"/>
                <a:ea typeface="Oswald"/>
                <a:cs typeface="Oswald"/>
                <a:sym typeface="Oswald"/>
              </a:rPr>
              <a:t>ACTIVITY</a:t>
            </a:r>
            <a:endParaRPr b="0" i="0" sz="1100" u="none" cap="none" strike="noStrike">
              <a:solidFill>
                <a:srgbClr val="000000"/>
              </a:solidFill>
              <a:latin typeface="Arial"/>
              <a:ea typeface="Arial"/>
              <a:cs typeface="Arial"/>
              <a:sym typeface="Arial"/>
            </a:endParaRPr>
          </a:p>
        </p:txBody>
      </p:sp>
      <p:cxnSp>
        <p:nvCxnSpPr>
          <p:cNvPr id="196" name="Google Shape;196;p24"/>
          <p:cNvCxnSpPr/>
          <p:nvPr/>
        </p:nvCxnSpPr>
        <p:spPr>
          <a:xfrm>
            <a:off x="628650" y="276225"/>
            <a:ext cx="6988628" cy="0"/>
          </a:xfrm>
          <a:prstGeom prst="straightConnector1">
            <a:avLst/>
          </a:prstGeom>
          <a:noFill/>
          <a:ln cap="flat" cmpd="sng" w="12700">
            <a:solidFill>
              <a:schemeClr val="dk1"/>
            </a:solidFill>
            <a:prstDash val="solid"/>
            <a:miter lim="800000"/>
            <a:headEnd len="sm" w="sm" type="none"/>
            <a:tailEnd len="sm" w="sm" type="none"/>
          </a:ln>
        </p:spPr>
      </p:cxnSp>
      <p:cxnSp>
        <p:nvCxnSpPr>
          <p:cNvPr id="197" name="Google Shape;197;p24"/>
          <p:cNvCxnSpPr/>
          <p:nvPr/>
        </p:nvCxnSpPr>
        <p:spPr>
          <a:xfrm>
            <a:off x="629841" y="1361220"/>
            <a:ext cx="3780467" cy="0"/>
          </a:xfrm>
          <a:prstGeom prst="straightConnector1">
            <a:avLst/>
          </a:prstGeom>
          <a:noFill/>
          <a:ln cap="flat" cmpd="sng" w="12700">
            <a:solidFill>
              <a:schemeClr val="dk1"/>
            </a:solidFill>
            <a:prstDash val="solid"/>
            <a:miter lim="800000"/>
            <a:headEnd len="sm" w="sm" type="none"/>
            <a:tailEnd len="sm" w="sm" type="none"/>
          </a:ln>
        </p:spPr>
      </p:cxnSp>
      <p:cxnSp>
        <p:nvCxnSpPr>
          <p:cNvPr id="198" name="Google Shape;198;p24"/>
          <p:cNvCxnSpPr/>
          <p:nvPr/>
        </p:nvCxnSpPr>
        <p:spPr>
          <a:xfrm>
            <a:off x="629841" y="553224"/>
            <a:ext cx="3780467" cy="0"/>
          </a:xfrm>
          <a:prstGeom prst="straightConnector1">
            <a:avLst/>
          </a:prstGeom>
          <a:noFill/>
          <a:ln cap="flat" cmpd="sng" w="12700">
            <a:solidFill>
              <a:schemeClr val="dk1"/>
            </a:solidFill>
            <a:prstDash val="solid"/>
            <a:miter lim="800000"/>
            <a:headEnd len="sm" w="sm" type="none"/>
            <a:tailEnd len="sm" w="sm" type="none"/>
          </a:ln>
        </p:spPr>
      </p:cxnSp>
      <p:sp>
        <p:nvSpPr>
          <p:cNvPr id="199" name="Google Shape;199;p24"/>
          <p:cNvSpPr txBox="1"/>
          <p:nvPr>
            <p:ph idx="3" type="body"/>
          </p:nvPr>
        </p:nvSpPr>
        <p:spPr>
          <a:xfrm>
            <a:off x="876232" y="4842416"/>
            <a:ext cx="1047818" cy="159400"/>
          </a:xfrm>
          <a:prstGeom prst="rect">
            <a:avLst/>
          </a:prstGeom>
          <a:noFill/>
          <a:ln>
            <a:noFill/>
          </a:ln>
        </p:spPr>
        <p:txBody>
          <a:bodyPr anchorCtr="0" anchor="ctr" bIns="0" lIns="0" spcFirstLastPara="1" rIns="0" wrap="square" tIns="0">
            <a:noAutofit/>
          </a:bodyPr>
          <a:lstStyle>
            <a:lvl1pPr indent="-285750" lvl="0" marL="457200" algn="l">
              <a:lnSpc>
                <a:spcPct val="90000"/>
              </a:lnSpc>
              <a:spcBef>
                <a:spcPts val="800"/>
              </a:spcBef>
              <a:spcAft>
                <a:spcPts val="0"/>
              </a:spcAft>
              <a:buClr>
                <a:srgbClr val="000000"/>
              </a:buClr>
              <a:buSzPts val="900"/>
              <a:buChar char="•"/>
              <a:defRPr b="1" i="0" sz="900">
                <a:latin typeface="Oswald"/>
                <a:ea typeface="Oswald"/>
                <a:cs typeface="Oswald"/>
                <a:sym typeface="Oswald"/>
              </a:defRPr>
            </a:lvl1pPr>
            <a:lvl2pPr indent="-317500" lvl="1" marL="914400" algn="l">
              <a:lnSpc>
                <a:spcPct val="90000"/>
              </a:lnSpc>
              <a:spcBef>
                <a:spcPts val="400"/>
              </a:spcBef>
              <a:spcAft>
                <a:spcPts val="0"/>
              </a:spcAft>
              <a:buClr>
                <a:srgbClr val="000000"/>
              </a:buClr>
              <a:buSzPts val="1400"/>
              <a:buChar char="•"/>
              <a:defRPr/>
            </a:lvl2pPr>
            <a:lvl3pPr indent="-317500" lvl="2" marL="1371600" algn="l">
              <a:lnSpc>
                <a:spcPct val="90000"/>
              </a:lnSpc>
              <a:spcBef>
                <a:spcPts val="400"/>
              </a:spcBef>
              <a:spcAft>
                <a:spcPts val="0"/>
              </a:spcAft>
              <a:buClr>
                <a:srgbClr val="000000"/>
              </a:buClr>
              <a:buSzPts val="1400"/>
              <a:buChar char="•"/>
              <a:defRPr/>
            </a:lvl3pPr>
            <a:lvl4pPr indent="-317500" lvl="3" marL="1828800" algn="l">
              <a:lnSpc>
                <a:spcPct val="90000"/>
              </a:lnSpc>
              <a:spcBef>
                <a:spcPts val="400"/>
              </a:spcBef>
              <a:spcAft>
                <a:spcPts val="0"/>
              </a:spcAft>
              <a:buClr>
                <a:srgbClr val="000000"/>
              </a:buClr>
              <a:buSzPts val="1400"/>
              <a:buChar char="•"/>
              <a:defRPr/>
            </a:lvl4pPr>
            <a:lvl5pPr indent="-317500" lvl="4" marL="2286000" algn="l">
              <a:lnSpc>
                <a:spcPct val="90000"/>
              </a:lnSpc>
              <a:spcBef>
                <a:spcPts val="400"/>
              </a:spcBef>
              <a:spcAft>
                <a:spcPts val="0"/>
              </a:spcAft>
              <a:buClr>
                <a:srgbClr val="000000"/>
              </a:buClr>
              <a:buSzPts val="1400"/>
              <a:buChar char="•"/>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200" name="Google Shape;200;p24"/>
          <p:cNvSpPr txBox="1"/>
          <p:nvPr>
            <p:ph idx="11" type="ftr"/>
          </p:nvPr>
        </p:nvSpPr>
        <p:spPr>
          <a:xfrm>
            <a:off x="5227134" y="4842416"/>
            <a:ext cx="2768290" cy="159400"/>
          </a:xfrm>
          <a:prstGeom prst="rect">
            <a:avLst/>
          </a:prstGeom>
          <a:noFill/>
          <a:ln>
            <a:noFill/>
          </a:ln>
        </p:spPr>
        <p:txBody>
          <a:bodyPr anchorCtr="0" anchor="b" bIns="0" lIns="0" spcFirstLastPara="1" rIns="0" wrap="square" tIns="0">
            <a:noAutofit/>
          </a:bodyPr>
          <a:lstStyle>
            <a:lvl1pPr lvl="0" algn="r">
              <a:lnSpc>
                <a:spcPct val="100000"/>
              </a:lnSpc>
              <a:spcBef>
                <a:spcPts val="0"/>
              </a:spcBef>
              <a:spcAft>
                <a:spcPts val="0"/>
              </a:spcAft>
              <a:buSzPts val="1100"/>
              <a:buNone/>
              <a:defRPr b="1" i="0" sz="800">
                <a:solidFill>
                  <a:schemeClr val="dk2"/>
                </a:solidFill>
                <a:latin typeface="Oswald"/>
                <a:ea typeface="Oswald"/>
                <a:cs typeface="Oswald"/>
                <a:sym typeface="Oswald"/>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201" name="Google Shape;201;p24"/>
          <p:cNvSpPr txBox="1"/>
          <p:nvPr>
            <p:ph idx="12" type="sldNum"/>
          </p:nvPr>
        </p:nvSpPr>
        <p:spPr>
          <a:xfrm>
            <a:off x="8062332" y="4897510"/>
            <a:ext cx="453018" cy="104307"/>
          </a:xfrm>
          <a:prstGeom prst="rect">
            <a:avLst/>
          </a:prstGeom>
          <a:noFill/>
          <a:ln>
            <a:noFill/>
          </a:ln>
        </p:spPr>
        <p:txBody>
          <a:bodyPr anchorCtr="0" anchor="b" bIns="0" lIns="0" spcFirstLastPara="1" rIns="0" wrap="square" tIns="0">
            <a:noAutofit/>
          </a:bodyPr>
          <a:lstStyle>
            <a:lvl1pPr indent="0" lvl="0" marL="0" marR="0" algn="r">
              <a:lnSpc>
                <a:spcPct val="100000"/>
              </a:lnSpc>
              <a:spcBef>
                <a:spcPts val="0"/>
              </a:spcBef>
              <a:spcAft>
                <a:spcPts val="0"/>
              </a:spcAft>
              <a:buClr>
                <a:srgbClr val="000000"/>
              </a:buClr>
              <a:buSzPts val="800"/>
              <a:buFont typeface="Arial"/>
              <a:buNone/>
              <a:defRPr b="1" i="0" sz="800" u="none" cap="none" strike="noStrike">
                <a:solidFill>
                  <a:srgbClr val="000000"/>
                </a:solidFill>
                <a:latin typeface="Oswald"/>
                <a:ea typeface="Oswald"/>
                <a:cs typeface="Oswald"/>
                <a:sym typeface="Oswald"/>
              </a:defRPr>
            </a:lvl1pPr>
            <a:lvl2pPr indent="0" lvl="1" marL="0" marR="0" algn="r">
              <a:lnSpc>
                <a:spcPct val="100000"/>
              </a:lnSpc>
              <a:spcBef>
                <a:spcPts val="0"/>
              </a:spcBef>
              <a:spcAft>
                <a:spcPts val="0"/>
              </a:spcAft>
              <a:buClr>
                <a:srgbClr val="000000"/>
              </a:buClr>
              <a:buSzPts val="800"/>
              <a:buFont typeface="Arial"/>
              <a:buNone/>
              <a:defRPr b="1" i="0" sz="800" u="none" cap="none" strike="noStrike">
                <a:solidFill>
                  <a:srgbClr val="000000"/>
                </a:solidFill>
                <a:latin typeface="Oswald"/>
                <a:ea typeface="Oswald"/>
                <a:cs typeface="Oswald"/>
                <a:sym typeface="Oswald"/>
              </a:defRPr>
            </a:lvl2pPr>
            <a:lvl3pPr indent="0" lvl="2" marL="0" marR="0" algn="r">
              <a:lnSpc>
                <a:spcPct val="100000"/>
              </a:lnSpc>
              <a:spcBef>
                <a:spcPts val="0"/>
              </a:spcBef>
              <a:spcAft>
                <a:spcPts val="0"/>
              </a:spcAft>
              <a:buClr>
                <a:srgbClr val="000000"/>
              </a:buClr>
              <a:buSzPts val="800"/>
              <a:buFont typeface="Arial"/>
              <a:buNone/>
              <a:defRPr b="1" i="0" sz="800" u="none" cap="none" strike="noStrike">
                <a:solidFill>
                  <a:srgbClr val="000000"/>
                </a:solidFill>
                <a:latin typeface="Oswald"/>
                <a:ea typeface="Oswald"/>
                <a:cs typeface="Oswald"/>
                <a:sym typeface="Oswald"/>
              </a:defRPr>
            </a:lvl3pPr>
            <a:lvl4pPr indent="0" lvl="3" marL="0" marR="0" algn="r">
              <a:lnSpc>
                <a:spcPct val="100000"/>
              </a:lnSpc>
              <a:spcBef>
                <a:spcPts val="0"/>
              </a:spcBef>
              <a:spcAft>
                <a:spcPts val="0"/>
              </a:spcAft>
              <a:buClr>
                <a:srgbClr val="000000"/>
              </a:buClr>
              <a:buSzPts val="800"/>
              <a:buFont typeface="Arial"/>
              <a:buNone/>
              <a:defRPr b="1" i="0" sz="800" u="none" cap="none" strike="noStrike">
                <a:solidFill>
                  <a:srgbClr val="000000"/>
                </a:solidFill>
                <a:latin typeface="Oswald"/>
                <a:ea typeface="Oswald"/>
                <a:cs typeface="Oswald"/>
                <a:sym typeface="Oswald"/>
              </a:defRPr>
            </a:lvl4pPr>
            <a:lvl5pPr indent="0" lvl="4" marL="0" marR="0" algn="r">
              <a:lnSpc>
                <a:spcPct val="100000"/>
              </a:lnSpc>
              <a:spcBef>
                <a:spcPts val="0"/>
              </a:spcBef>
              <a:spcAft>
                <a:spcPts val="0"/>
              </a:spcAft>
              <a:buClr>
                <a:srgbClr val="000000"/>
              </a:buClr>
              <a:buSzPts val="800"/>
              <a:buFont typeface="Arial"/>
              <a:buNone/>
              <a:defRPr b="1" i="0" sz="800" u="none" cap="none" strike="noStrike">
                <a:solidFill>
                  <a:srgbClr val="000000"/>
                </a:solidFill>
                <a:latin typeface="Oswald"/>
                <a:ea typeface="Oswald"/>
                <a:cs typeface="Oswald"/>
                <a:sym typeface="Oswald"/>
              </a:defRPr>
            </a:lvl5pPr>
            <a:lvl6pPr indent="0" lvl="5" marL="0" marR="0" algn="r">
              <a:lnSpc>
                <a:spcPct val="100000"/>
              </a:lnSpc>
              <a:spcBef>
                <a:spcPts val="0"/>
              </a:spcBef>
              <a:spcAft>
                <a:spcPts val="0"/>
              </a:spcAft>
              <a:buClr>
                <a:srgbClr val="000000"/>
              </a:buClr>
              <a:buSzPts val="800"/>
              <a:buFont typeface="Arial"/>
              <a:buNone/>
              <a:defRPr b="1" i="0" sz="800" u="none" cap="none" strike="noStrike">
                <a:solidFill>
                  <a:srgbClr val="000000"/>
                </a:solidFill>
                <a:latin typeface="Oswald"/>
                <a:ea typeface="Oswald"/>
                <a:cs typeface="Oswald"/>
                <a:sym typeface="Oswald"/>
              </a:defRPr>
            </a:lvl6pPr>
            <a:lvl7pPr indent="0" lvl="6" marL="0" marR="0" algn="r">
              <a:lnSpc>
                <a:spcPct val="100000"/>
              </a:lnSpc>
              <a:spcBef>
                <a:spcPts val="0"/>
              </a:spcBef>
              <a:spcAft>
                <a:spcPts val="0"/>
              </a:spcAft>
              <a:buClr>
                <a:srgbClr val="000000"/>
              </a:buClr>
              <a:buSzPts val="800"/>
              <a:buFont typeface="Arial"/>
              <a:buNone/>
              <a:defRPr b="1" i="0" sz="800" u="none" cap="none" strike="noStrike">
                <a:solidFill>
                  <a:srgbClr val="000000"/>
                </a:solidFill>
                <a:latin typeface="Oswald"/>
                <a:ea typeface="Oswald"/>
                <a:cs typeface="Oswald"/>
                <a:sym typeface="Oswald"/>
              </a:defRPr>
            </a:lvl7pPr>
            <a:lvl8pPr indent="0" lvl="7" marL="0" marR="0" algn="r">
              <a:lnSpc>
                <a:spcPct val="100000"/>
              </a:lnSpc>
              <a:spcBef>
                <a:spcPts val="0"/>
              </a:spcBef>
              <a:spcAft>
                <a:spcPts val="0"/>
              </a:spcAft>
              <a:buClr>
                <a:srgbClr val="000000"/>
              </a:buClr>
              <a:buSzPts val="800"/>
              <a:buFont typeface="Arial"/>
              <a:buNone/>
              <a:defRPr b="1" i="0" sz="800" u="none" cap="none" strike="noStrike">
                <a:solidFill>
                  <a:srgbClr val="000000"/>
                </a:solidFill>
                <a:latin typeface="Oswald"/>
                <a:ea typeface="Oswald"/>
                <a:cs typeface="Oswald"/>
                <a:sym typeface="Oswald"/>
              </a:defRPr>
            </a:lvl8pPr>
            <a:lvl9pPr indent="0" lvl="8" marL="0" marR="0" algn="r">
              <a:lnSpc>
                <a:spcPct val="100000"/>
              </a:lnSpc>
              <a:spcBef>
                <a:spcPts val="0"/>
              </a:spcBef>
              <a:spcAft>
                <a:spcPts val="0"/>
              </a:spcAft>
              <a:buClr>
                <a:srgbClr val="000000"/>
              </a:buClr>
              <a:buSzPts val="800"/>
              <a:buFont typeface="Arial"/>
              <a:buNone/>
              <a:defRPr b="1" i="0" sz="800" u="none" cap="none" strike="noStrike">
                <a:solidFill>
                  <a:srgbClr val="000000"/>
                </a:solidFill>
                <a:latin typeface="Oswald"/>
                <a:ea typeface="Oswald"/>
                <a:cs typeface="Oswald"/>
                <a:sym typeface="Oswald"/>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02" name="Shape 202"/>
        <p:cNvGrpSpPr/>
        <p:nvPr/>
      </p:nvGrpSpPr>
      <p:grpSpPr>
        <a:xfrm>
          <a:off x="0" y="0"/>
          <a:ext cx="0" cy="0"/>
          <a:chOff x="0" y="0"/>
          <a:chExt cx="0" cy="0"/>
        </a:xfrm>
      </p:grpSpPr>
      <p:sp>
        <p:nvSpPr>
          <p:cNvPr id="203" name="Google Shape;203;p25"/>
          <p:cNvSpPr txBox="1"/>
          <p:nvPr>
            <p:ph type="title"/>
          </p:nvPr>
        </p:nvSpPr>
        <p:spPr>
          <a:xfrm>
            <a:off x="631869" y="343130"/>
            <a:ext cx="6825343" cy="908788"/>
          </a:xfrm>
          <a:prstGeom prst="rect">
            <a:avLst/>
          </a:prstGeom>
          <a:noFill/>
          <a:ln>
            <a:noFill/>
          </a:ln>
        </p:spPr>
        <p:txBody>
          <a:bodyPr anchorCtr="0" anchor="t" bIns="34275" lIns="0" spcFirstLastPara="1" rIns="0" wrap="square" tIns="34275">
            <a:noAutofit/>
          </a:bodyPr>
          <a:lstStyle>
            <a:lvl1pPr lvl="0" algn="l">
              <a:lnSpc>
                <a:spcPct val="90000"/>
              </a:lnSpc>
              <a:spcBef>
                <a:spcPts val="0"/>
              </a:spcBef>
              <a:spcAft>
                <a:spcPts val="0"/>
              </a:spcAft>
              <a:buClr>
                <a:srgbClr val="000000"/>
              </a:buClr>
              <a:buSzPts val="14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cxnSp>
        <p:nvCxnSpPr>
          <p:cNvPr id="204" name="Google Shape;204;p25"/>
          <p:cNvCxnSpPr/>
          <p:nvPr/>
        </p:nvCxnSpPr>
        <p:spPr>
          <a:xfrm>
            <a:off x="628650" y="276225"/>
            <a:ext cx="6988628" cy="0"/>
          </a:xfrm>
          <a:prstGeom prst="straightConnector1">
            <a:avLst/>
          </a:prstGeom>
          <a:noFill/>
          <a:ln cap="flat" cmpd="sng" w="12700">
            <a:solidFill>
              <a:schemeClr val="dk1"/>
            </a:solidFill>
            <a:prstDash val="solid"/>
            <a:miter lim="800000"/>
            <a:headEnd len="sm" w="sm" type="none"/>
            <a:tailEnd len="sm" w="sm" type="none"/>
          </a:ln>
        </p:spPr>
      </p:cxnSp>
      <p:cxnSp>
        <p:nvCxnSpPr>
          <p:cNvPr id="205" name="Google Shape;205;p25"/>
          <p:cNvCxnSpPr/>
          <p:nvPr/>
        </p:nvCxnSpPr>
        <p:spPr>
          <a:xfrm>
            <a:off x="629841" y="1356122"/>
            <a:ext cx="6988628" cy="0"/>
          </a:xfrm>
          <a:prstGeom prst="straightConnector1">
            <a:avLst/>
          </a:prstGeom>
          <a:noFill/>
          <a:ln cap="flat" cmpd="sng" w="12700">
            <a:solidFill>
              <a:schemeClr val="dk1"/>
            </a:solidFill>
            <a:prstDash val="solid"/>
            <a:miter lim="800000"/>
            <a:headEnd len="sm" w="sm" type="none"/>
            <a:tailEnd len="sm" w="sm" type="none"/>
          </a:ln>
        </p:spPr>
      </p:cxnSp>
      <p:sp>
        <p:nvSpPr>
          <p:cNvPr id="206" name="Google Shape;206;p25"/>
          <p:cNvSpPr txBox="1"/>
          <p:nvPr>
            <p:ph idx="11" type="ftr"/>
          </p:nvPr>
        </p:nvSpPr>
        <p:spPr>
          <a:xfrm>
            <a:off x="5227134" y="4842416"/>
            <a:ext cx="2768290" cy="159400"/>
          </a:xfrm>
          <a:prstGeom prst="rect">
            <a:avLst/>
          </a:prstGeom>
          <a:noFill/>
          <a:ln>
            <a:noFill/>
          </a:ln>
        </p:spPr>
        <p:txBody>
          <a:bodyPr anchorCtr="0" anchor="b" bIns="0" lIns="0" spcFirstLastPara="1" rIns="0" wrap="square" tIns="0">
            <a:noAutofit/>
          </a:bodyPr>
          <a:lstStyle>
            <a:lvl1pPr lvl="0" algn="r">
              <a:lnSpc>
                <a:spcPct val="100000"/>
              </a:lnSpc>
              <a:spcBef>
                <a:spcPts val="0"/>
              </a:spcBef>
              <a:spcAft>
                <a:spcPts val="0"/>
              </a:spcAft>
              <a:buSzPts val="1100"/>
              <a:buNone/>
              <a:defRPr b="1" i="0" sz="800">
                <a:solidFill>
                  <a:schemeClr val="dk2"/>
                </a:solidFill>
                <a:latin typeface="Oswald"/>
                <a:ea typeface="Oswald"/>
                <a:cs typeface="Oswald"/>
                <a:sym typeface="Oswald"/>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207" name="Google Shape;207;p25"/>
          <p:cNvSpPr txBox="1"/>
          <p:nvPr>
            <p:ph idx="12" type="sldNum"/>
          </p:nvPr>
        </p:nvSpPr>
        <p:spPr>
          <a:xfrm>
            <a:off x="8062332" y="4897510"/>
            <a:ext cx="453018" cy="104307"/>
          </a:xfrm>
          <a:prstGeom prst="rect">
            <a:avLst/>
          </a:prstGeom>
          <a:noFill/>
          <a:ln>
            <a:noFill/>
          </a:ln>
        </p:spPr>
        <p:txBody>
          <a:bodyPr anchorCtr="0" anchor="b" bIns="0" lIns="0" spcFirstLastPara="1" rIns="0" wrap="square" tIns="0">
            <a:noAutofit/>
          </a:bodyPr>
          <a:lstStyle>
            <a:lvl1pPr indent="0" lvl="0" marL="0" marR="0" algn="r">
              <a:lnSpc>
                <a:spcPct val="100000"/>
              </a:lnSpc>
              <a:spcBef>
                <a:spcPts val="0"/>
              </a:spcBef>
              <a:spcAft>
                <a:spcPts val="0"/>
              </a:spcAft>
              <a:buClr>
                <a:srgbClr val="000000"/>
              </a:buClr>
              <a:buSzPts val="800"/>
              <a:buFont typeface="Arial"/>
              <a:buNone/>
              <a:defRPr b="1" i="0" sz="800" u="none" cap="none" strike="noStrike">
                <a:solidFill>
                  <a:srgbClr val="000000"/>
                </a:solidFill>
                <a:latin typeface="Oswald"/>
                <a:ea typeface="Oswald"/>
                <a:cs typeface="Oswald"/>
                <a:sym typeface="Oswald"/>
              </a:defRPr>
            </a:lvl1pPr>
            <a:lvl2pPr indent="0" lvl="1" marL="0" marR="0" algn="r">
              <a:lnSpc>
                <a:spcPct val="100000"/>
              </a:lnSpc>
              <a:spcBef>
                <a:spcPts val="0"/>
              </a:spcBef>
              <a:spcAft>
                <a:spcPts val="0"/>
              </a:spcAft>
              <a:buClr>
                <a:srgbClr val="000000"/>
              </a:buClr>
              <a:buSzPts val="800"/>
              <a:buFont typeface="Arial"/>
              <a:buNone/>
              <a:defRPr b="1" i="0" sz="800" u="none" cap="none" strike="noStrike">
                <a:solidFill>
                  <a:srgbClr val="000000"/>
                </a:solidFill>
                <a:latin typeface="Oswald"/>
                <a:ea typeface="Oswald"/>
                <a:cs typeface="Oswald"/>
                <a:sym typeface="Oswald"/>
              </a:defRPr>
            </a:lvl2pPr>
            <a:lvl3pPr indent="0" lvl="2" marL="0" marR="0" algn="r">
              <a:lnSpc>
                <a:spcPct val="100000"/>
              </a:lnSpc>
              <a:spcBef>
                <a:spcPts val="0"/>
              </a:spcBef>
              <a:spcAft>
                <a:spcPts val="0"/>
              </a:spcAft>
              <a:buClr>
                <a:srgbClr val="000000"/>
              </a:buClr>
              <a:buSzPts val="800"/>
              <a:buFont typeface="Arial"/>
              <a:buNone/>
              <a:defRPr b="1" i="0" sz="800" u="none" cap="none" strike="noStrike">
                <a:solidFill>
                  <a:srgbClr val="000000"/>
                </a:solidFill>
                <a:latin typeface="Oswald"/>
                <a:ea typeface="Oswald"/>
                <a:cs typeface="Oswald"/>
                <a:sym typeface="Oswald"/>
              </a:defRPr>
            </a:lvl3pPr>
            <a:lvl4pPr indent="0" lvl="3" marL="0" marR="0" algn="r">
              <a:lnSpc>
                <a:spcPct val="100000"/>
              </a:lnSpc>
              <a:spcBef>
                <a:spcPts val="0"/>
              </a:spcBef>
              <a:spcAft>
                <a:spcPts val="0"/>
              </a:spcAft>
              <a:buClr>
                <a:srgbClr val="000000"/>
              </a:buClr>
              <a:buSzPts val="800"/>
              <a:buFont typeface="Arial"/>
              <a:buNone/>
              <a:defRPr b="1" i="0" sz="800" u="none" cap="none" strike="noStrike">
                <a:solidFill>
                  <a:srgbClr val="000000"/>
                </a:solidFill>
                <a:latin typeface="Oswald"/>
                <a:ea typeface="Oswald"/>
                <a:cs typeface="Oswald"/>
                <a:sym typeface="Oswald"/>
              </a:defRPr>
            </a:lvl4pPr>
            <a:lvl5pPr indent="0" lvl="4" marL="0" marR="0" algn="r">
              <a:lnSpc>
                <a:spcPct val="100000"/>
              </a:lnSpc>
              <a:spcBef>
                <a:spcPts val="0"/>
              </a:spcBef>
              <a:spcAft>
                <a:spcPts val="0"/>
              </a:spcAft>
              <a:buClr>
                <a:srgbClr val="000000"/>
              </a:buClr>
              <a:buSzPts val="800"/>
              <a:buFont typeface="Arial"/>
              <a:buNone/>
              <a:defRPr b="1" i="0" sz="800" u="none" cap="none" strike="noStrike">
                <a:solidFill>
                  <a:srgbClr val="000000"/>
                </a:solidFill>
                <a:latin typeface="Oswald"/>
                <a:ea typeface="Oswald"/>
                <a:cs typeface="Oswald"/>
                <a:sym typeface="Oswald"/>
              </a:defRPr>
            </a:lvl5pPr>
            <a:lvl6pPr indent="0" lvl="5" marL="0" marR="0" algn="r">
              <a:lnSpc>
                <a:spcPct val="100000"/>
              </a:lnSpc>
              <a:spcBef>
                <a:spcPts val="0"/>
              </a:spcBef>
              <a:spcAft>
                <a:spcPts val="0"/>
              </a:spcAft>
              <a:buClr>
                <a:srgbClr val="000000"/>
              </a:buClr>
              <a:buSzPts val="800"/>
              <a:buFont typeface="Arial"/>
              <a:buNone/>
              <a:defRPr b="1" i="0" sz="800" u="none" cap="none" strike="noStrike">
                <a:solidFill>
                  <a:srgbClr val="000000"/>
                </a:solidFill>
                <a:latin typeface="Oswald"/>
                <a:ea typeface="Oswald"/>
                <a:cs typeface="Oswald"/>
                <a:sym typeface="Oswald"/>
              </a:defRPr>
            </a:lvl6pPr>
            <a:lvl7pPr indent="0" lvl="6" marL="0" marR="0" algn="r">
              <a:lnSpc>
                <a:spcPct val="100000"/>
              </a:lnSpc>
              <a:spcBef>
                <a:spcPts val="0"/>
              </a:spcBef>
              <a:spcAft>
                <a:spcPts val="0"/>
              </a:spcAft>
              <a:buClr>
                <a:srgbClr val="000000"/>
              </a:buClr>
              <a:buSzPts val="800"/>
              <a:buFont typeface="Arial"/>
              <a:buNone/>
              <a:defRPr b="1" i="0" sz="800" u="none" cap="none" strike="noStrike">
                <a:solidFill>
                  <a:srgbClr val="000000"/>
                </a:solidFill>
                <a:latin typeface="Oswald"/>
                <a:ea typeface="Oswald"/>
                <a:cs typeface="Oswald"/>
                <a:sym typeface="Oswald"/>
              </a:defRPr>
            </a:lvl7pPr>
            <a:lvl8pPr indent="0" lvl="7" marL="0" marR="0" algn="r">
              <a:lnSpc>
                <a:spcPct val="100000"/>
              </a:lnSpc>
              <a:spcBef>
                <a:spcPts val="0"/>
              </a:spcBef>
              <a:spcAft>
                <a:spcPts val="0"/>
              </a:spcAft>
              <a:buClr>
                <a:srgbClr val="000000"/>
              </a:buClr>
              <a:buSzPts val="800"/>
              <a:buFont typeface="Arial"/>
              <a:buNone/>
              <a:defRPr b="1" i="0" sz="800" u="none" cap="none" strike="noStrike">
                <a:solidFill>
                  <a:srgbClr val="000000"/>
                </a:solidFill>
                <a:latin typeface="Oswald"/>
                <a:ea typeface="Oswald"/>
                <a:cs typeface="Oswald"/>
                <a:sym typeface="Oswald"/>
              </a:defRPr>
            </a:lvl8pPr>
            <a:lvl9pPr indent="0" lvl="8" marL="0" marR="0" algn="r">
              <a:lnSpc>
                <a:spcPct val="100000"/>
              </a:lnSpc>
              <a:spcBef>
                <a:spcPts val="0"/>
              </a:spcBef>
              <a:spcAft>
                <a:spcPts val="0"/>
              </a:spcAft>
              <a:buClr>
                <a:srgbClr val="000000"/>
              </a:buClr>
              <a:buSzPts val="800"/>
              <a:buFont typeface="Arial"/>
              <a:buNone/>
              <a:defRPr b="1" i="0" sz="800" u="none" cap="none" strike="noStrike">
                <a:solidFill>
                  <a:srgbClr val="000000"/>
                </a:solidFill>
                <a:latin typeface="Oswald"/>
                <a:ea typeface="Oswald"/>
                <a:cs typeface="Oswald"/>
                <a:sym typeface="Oswald"/>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208" name="Shape 208"/>
        <p:cNvGrpSpPr/>
        <p:nvPr/>
      </p:nvGrpSpPr>
      <p:grpSpPr>
        <a:xfrm>
          <a:off x="0" y="0"/>
          <a:ext cx="0" cy="0"/>
          <a:chOff x="0" y="0"/>
          <a:chExt cx="0" cy="0"/>
        </a:xfrm>
      </p:grpSpPr>
      <p:sp>
        <p:nvSpPr>
          <p:cNvPr id="209" name="Google Shape;209;p26"/>
          <p:cNvSpPr txBox="1"/>
          <p:nvPr>
            <p:ph type="ctrTitle"/>
          </p:nvPr>
        </p:nvSpPr>
        <p:spPr>
          <a:xfrm>
            <a:off x="1143000" y="841772"/>
            <a:ext cx="6858000" cy="1790700"/>
          </a:xfrm>
          <a:prstGeom prst="rect">
            <a:avLst/>
          </a:prstGeom>
          <a:noFill/>
          <a:ln>
            <a:noFill/>
          </a:ln>
        </p:spPr>
        <p:txBody>
          <a:bodyPr anchorCtr="0" anchor="b" bIns="34275" lIns="68575" spcFirstLastPara="1" rIns="68575" wrap="square" tIns="34275">
            <a:noAutofit/>
          </a:bodyPr>
          <a:lstStyle>
            <a:lvl1pPr lvl="0" algn="ctr">
              <a:lnSpc>
                <a:spcPct val="90000"/>
              </a:lnSpc>
              <a:spcBef>
                <a:spcPts val="0"/>
              </a:spcBef>
              <a:spcAft>
                <a:spcPts val="0"/>
              </a:spcAft>
              <a:buClr>
                <a:srgbClr val="000000"/>
              </a:buClr>
              <a:buSzPts val="4100"/>
              <a:buFont typeface="Oswald"/>
              <a:buNone/>
              <a:defRPr sz="4100"/>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210" name="Google Shape;210;p26"/>
          <p:cNvSpPr txBox="1"/>
          <p:nvPr>
            <p:ph idx="1" type="subTitle"/>
          </p:nvPr>
        </p:nvSpPr>
        <p:spPr>
          <a:xfrm>
            <a:off x="1143000" y="2701528"/>
            <a:ext cx="6858000" cy="1241821"/>
          </a:xfrm>
          <a:prstGeom prst="rect">
            <a:avLst/>
          </a:prstGeom>
          <a:noFill/>
          <a:ln>
            <a:noFill/>
          </a:ln>
        </p:spPr>
        <p:txBody>
          <a:bodyPr anchorCtr="0" anchor="t" bIns="34275" lIns="68575" spcFirstLastPara="1" rIns="68575" wrap="square" tIns="34275">
            <a:noAutofit/>
          </a:bodyPr>
          <a:lstStyle>
            <a:lvl1pPr lvl="0" algn="ctr">
              <a:lnSpc>
                <a:spcPct val="90000"/>
              </a:lnSpc>
              <a:spcBef>
                <a:spcPts val="800"/>
              </a:spcBef>
              <a:spcAft>
                <a:spcPts val="0"/>
              </a:spcAft>
              <a:buClr>
                <a:srgbClr val="000000"/>
              </a:buClr>
              <a:buSzPts val="2000"/>
              <a:buNone/>
              <a:defRPr b="1" i="0" sz="2000">
                <a:latin typeface="Oswald"/>
                <a:ea typeface="Oswald"/>
                <a:cs typeface="Oswald"/>
                <a:sym typeface="Oswald"/>
              </a:defRPr>
            </a:lvl1pPr>
            <a:lvl2pPr lvl="1" algn="ctr">
              <a:lnSpc>
                <a:spcPct val="90000"/>
              </a:lnSpc>
              <a:spcBef>
                <a:spcPts val="400"/>
              </a:spcBef>
              <a:spcAft>
                <a:spcPts val="0"/>
              </a:spcAft>
              <a:buClr>
                <a:srgbClr val="000000"/>
              </a:buClr>
              <a:buSzPts val="1500"/>
              <a:buNone/>
              <a:defRPr sz="1500"/>
            </a:lvl2pPr>
            <a:lvl3pPr lvl="2" algn="ctr">
              <a:lnSpc>
                <a:spcPct val="90000"/>
              </a:lnSpc>
              <a:spcBef>
                <a:spcPts val="400"/>
              </a:spcBef>
              <a:spcAft>
                <a:spcPts val="0"/>
              </a:spcAft>
              <a:buClr>
                <a:srgbClr val="000000"/>
              </a:buClr>
              <a:buSzPts val="1400"/>
              <a:buNone/>
              <a:defRPr sz="1400"/>
            </a:lvl3pPr>
            <a:lvl4pPr lvl="3" algn="ctr">
              <a:lnSpc>
                <a:spcPct val="90000"/>
              </a:lnSpc>
              <a:spcBef>
                <a:spcPts val="400"/>
              </a:spcBef>
              <a:spcAft>
                <a:spcPts val="0"/>
              </a:spcAft>
              <a:buClr>
                <a:srgbClr val="000000"/>
              </a:buClr>
              <a:buSzPts val="1200"/>
              <a:buNone/>
              <a:defRPr sz="1200"/>
            </a:lvl4pPr>
            <a:lvl5pPr lvl="4" algn="ctr">
              <a:lnSpc>
                <a:spcPct val="90000"/>
              </a:lnSpc>
              <a:spcBef>
                <a:spcPts val="400"/>
              </a:spcBef>
              <a:spcAft>
                <a:spcPts val="0"/>
              </a:spcAft>
              <a:buClr>
                <a:srgbClr val="000000"/>
              </a:buClr>
              <a:buSzPts val="1200"/>
              <a:buNone/>
              <a:defRPr sz="1200"/>
            </a:lvl5pPr>
            <a:lvl6pPr lvl="5" algn="ctr">
              <a:lnSpc>
                <a:spcPct val="90000"/>
              </a:lnSpc>
              <a:spcBef>
                <a:spcPts val="400"/>
              </a:spcBef>
              <a:spcAft>
                <a:spcPts val="0"/>
              </a:spcAft>
              <a:buClr>
                <a:schemeClr val="dk1"/>
              </a:buClr>
              <a:buSzPts val="1200"/>
              <a:buNone/>
              <a:defRPr sz="1200"/>
            </a:lvl6pPr>
            <a:lvl7pPr lvl="6" algn="ctr">
              <a:lnSpc>
                <a:spcPct val="90000"/>
              </a:lnSpc>
              <a:spcBef>
                <a:spcPts val="400"/>
              </a:spcBef>
              <a:spcAft>
                <a:spcPts val="0"/>
              </a:spcAft>
              <a:buClr>
                <a:schemeClr val="dk1"/>
              </a:buClr>
              <a:buSzPts val="1200"/>
              <a:buNone/>
              <a:defRPr sz="1200"/>
            </a:lvl7pPr>
            <a:lvl8pPr lvl="7" algn="ctr">
              <a:lnSpc>
                <a:spcPct val="90000"/>
              </a:lnSpc>
              <a:spcBef>
                <a:spcPts val="400"/>
              </a:spcBef>
              <a:spcAft>
                <a:spcPts val="0"/>
              </a:spcAft>
              <a:buClr>
                <a:schemeClr val="dk1"/>
              </a:buClr>
              <a:buSzPts val="1200"/>
              <a:buNone/>
              <a:defRPr sz="1200"/>
            </a:lvl8pPr>
            <a:lvl9pPr lvl="8" algn="ctr">
              <a:lnSpc>
                <a:spcPct val="90000"/>
              </a:lnSpc>
              <a:spcBef>
                <a:spcPts val="400"/>
              </a:spcBef>
              <a:spcAft>
                <a:spcPts val="0"/>
              </a:spcAft>
              <a:buClr>
                <a:schemeClr val="dk1"/>
              </a:buClr>
              <a:buSzPts val="1200"/>
              <a:buNone/>
              <a:defRPr sz="1200"/>
            </a:lvl9pPr>
          </a:lstStyle>
          <a:p/>
        </p:txBody>
      </p:sp>
      <p:sp>
        <p:nvSpPr>
          <p:cNvPr id="211" name="Google Shape;211;p26"/>
          <p:cNvSpPr txBox="1"/>
          <p:nvPr>
            <p:ph idx="11" type="ftr"/>
          </p:nvPr>
        </p:nvSpPr>
        <p:spPr>
          <a:xfrm>
            <a:off x="5227134" y="4842416"/>
            <a:ext cx="2768290" cy="159400"/>
          </a:xfrm>
          <a:prstGeom prst="rect">
            <a:avLst/>
          </a:prstGeom>
          <a:noFill/>
          <a:ln>
            <a:noFill/>
          </a:ln>
        </p:spPr>
        <p:txBody>
          <a:bodyPr anchorCtr="0" anchor="b" bIns="0" lIns="0" spcFirstLastPara="1" rIns="0" wrap="square" tIns="0">
            <a:noAutofit/>
          </a:bodyPr>
          <a:lstStyle>
            <a:lvl1pPr lvl="0" algn="r">
              <a:lnSpc>
                <a:spcPct val="100000"/>
              </a:lnSpc>
              <a:spcBef>
                <a:spcPts val="0"/>
              </a:spcBef>
              <a:spcAft>
                <a:spcPts val="0"/>
              </a:spcAft>
              <a:buSzPts val="1100"/>
              <a:buNone/>
              <a:defRPr b="1" i="0" sz="800">
                <a:solidFill>
                  <a:schemeClr val="dk2"/>
                </a:solidFill>
                <a:latin typeface="Oswald"/>
                <a:ea typeface="Oswald"/>
                <a:cs typeface="Oswald"/>
                <a:sym typeface="Oswald"/>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212" name="Google Shape;212;p26"/>
          <p:cNvSpPr txBox="1"/>
          <p:nvPr>
            <p:ph idx="12" type="sldNum"/>
          </p:nvPr>
        </p:nvSpPr>
        <p:spPr>
          <a:xfrm>
            <a:off x="8062332" y="4897510"/>
            <a:ext cx="453018" cy="104307"/>
          </a:xfrm>
          <a:prstGeom prst="rect">
            <a:avLst/>
          </a:prstGeom>
          <a:noFill/>
          <a:ln>
            <a:noFill/>
          </a:ln>
        </p:spPr>
        <p:txBody>
          <a:bodyPr anchorCtr="0" anchor="b" bIns="0" lIns="0" spcFirstLastPara="1" rIns="0" wrap="square" tIns="0">
            <a:noAutofit/>
          </a:bodyPr>
          <a:lstStyle>
            <a:lvl1pPr indent="0" lvl="0" marL="0" marR="0" algn="r">
              <a:lnSpc>
                <a:spcPct val="100000"/>
              </a:lnSpc>
              <a:spcBef>
                <a:spcPts val="0"/>
              </a:spcBef>
              <a:spcAft>
                <a:spcPts val="0"/>
              </a:spcAft>
              <a:buClr>
                <a:srgbClr val="000000"/>
              </a:buClr>
              <a:buSzPts val="800"/>
              <a:buFont typeface="Arial"/>
              <a:buNone/>
              <a:defRPr b="1" i="0" sz="800" u="none" cap="none" strike="noStrike">
                <a:solidFill>
                  <a:srgbClr val="000000"/>
                </a:solidFill>
                <a:latin typeface="Oswald"/>
                <a:ea typeface="Oswald"/>
                <a:cs typeface="Oswald"/>
                <a:sym typeface="Oswald"/>
              </a:defRPr>
            </a:lvl1pPr>
            <a:lvl2pPr indent="0" lvl="1" marL="0" marR="0" algn="r">
              <a:lnSpc>
                <a:spcPct val="100000"/>
              </a:lnSpc>
              <a:spcBef>
                <a:spcPts val="0"/>
              </a:spcBef>
              <a:spcAft>
                <a:spcPts val="0"/>
              </a:spcAft>
              <a:buClr>
                <a:srgbClr val="000000"/>
              </a:buClr>
              <a:buSzPts val="800"/>
              <a:buFont typeface="Arial"/>
              <a:buNone/>
              <a:defRPr b="1" i="0" sz="800" u="none" cap="none" strike="noStrike">
                <a:solidFill>
                  <a:srgbClr val="000000"/>
                </a:solidFill>
                <a:latin typeface="Oswald"/>
                <a:ea typeface="Oswald"/>
                <a:cs typeface="Oswald"/>
                <a:sym typeface="Oswald"/>
              </a:defRPr>
            </a:lvl2pPr>
            <a:lvl3pPr indent="0" lvl="2" marL="0" marR="0" algn="r">
              <a:lnSpc>
                <a:spcPct val="100000"/>
              </a:lnSpc>
              <a:spcBef>
                <a:spcPts val="0"/>
              </a:spcBef>
              <a:spcAft>
                <a:spcPts val="0"/>
              </a:spcAft>
              <a:buClr>
                <a:srgbClr val="000000"/>
              </a:buClr>
              <a:buSzPts val="800"/>
              <a:buFont typeface="Arial"/>
              <a:buNone/>
              <a:defRPr b="1" i="0" sz="800" u="none" cap="none" strike="noStrike">
                <a:solidFill>
                  <a:srgbClr val="000000"/>
                </a:solidFill>
                <a:latin typeface="Oswald"/>
                <a:ea typeface="Oswald"/>
                <a:cs typeface="Oswald"/>
                <a:sym typeface="Oswald"/>
              </a:defRPr>
            </a:lvl3pPr>
            <a:lvl4pPr indent="0" lvl="3" marL="0" marR="0" algn="r">
              <a:lnSpc>
                <a:spcPct val="100000"/>
              </a:lnSpc>
              <a:spcBef>
                <a:spcPts val="0"/>
              </a:spcBef>
              <a:spcAft>
                <a:spcPts val="0"/>
              </a:spcAft>
              <a:buClr>
                <a:srgbClr val="000000"/>
              </a:buClr>
              <a:buSzPts val="800"/>
              <a:buFont typeface="Arial"/>
              <a:buNone/>
              <a:defRPr b="1" i="0" sz="800" u="none" cap="none" strike="noStrike">
                <a:solidFill>
                  <a:srgbClr val="000000"/>
                </a:solidFill>
                <a:latin typeface="Oswald"/>
                <a:ea typeface="Oswald"/>
                <a:cs typeface="Oswald"/>
                <a:sym typeface="Oswald"/>
              </a:defRPr>
            </a:lvl4pPr>
            <a:lvl5pPr indent="0" lvl="4" marL="0" marR="0" algn="r">
              <a:lnSpc>
                <a:spcPct val="100000"/>
              </a:lnSpc>
              <a:spcBef>
                <a:spcPts val="0"/>
              </a:spcBef>
              <a:spcAft>
                <a:spcPts val="0"/>
              </a:spcAft>
              <a:buClr>
                <a:srgbClr val="000000"/>
              </a:buClr>
              <a:buSzPts val="800"/>
              <a:buFont typeface="Arial"/>
              <a:buNone/>
              <a:defRPr b="1" i="0" sz="800" u="none" cap="none" strike="noStrike">
                <a:solidFill>
                  <a:srgbClr val="000000"/>
                </a:solidFill>
                <a:latin typeface="Oswald"/>
                <a:ea typeface="Oswald"/>
                <a:cs typeface="Oswald"/>
                <a:sym typeface="Oswald"/>
              </a:defRPr>
            </a:lvl5pPr>
            <a:lvl6pPr indent="0" lvl="5" marL="0" marR="0" algn="r">
              <a:lnSpc>
                <a:spcPct val="100000"/>
              </a:lnSpc>
              <a:spcBef>
                <a:spcPts val="0"/>
              </a:spcBef>
              <a:spcAft>
                <a:spcPts val="0"/>
              </a:spcAft>
              <a:buClr>
                <a:srgbClr val="000000"/>
              </a:buClr>
              <a:buSzPts val="800"/>
              <a:buFont typeface="Arial"/>
              <a:buNone/>
              <a:defRPr b="1" i="0" sz="800" u="none" cap="none" strike="noStrike">
                <a:solidFill>
                  <a:srgbClr val="000000"/>
                </a:solidFill>
                <a:latin typeface="Oswald"/>
                <a:ea typeface="Oswald"/>
                <a:cs typeface="Oswald"/>
                <a:sym typeface="Oswald"/>
              </a:defRPr>
            </a:lvl6pPr>
            <a:lvl7pPr indent="0" lvl="6" marL="0" marR="0" algn="r">
              <a:lnSpc>
                <a:spcPct val="100000"/>
              </a:lnSpc>
              <a:spcBef>
                <a:spcPts val="0"/>
              </a:spcBef>
              <a:spcAft>
                <a:spcPts val="0"/>
              </a:spcAft>
              <a:buClr>
                <a:srgbClr val="000000"/>
              </a:buClr>
              <a:buSzPts val="800"/>
              <a:buFont typeface="Arial"/>
              <a:buNone/>
              <a:defRPr b="1" i="0" sz="800" u="none" cap="none" strike="noStrike">
                <a:solidFill>
                  <a:srgbClr val="000000"/>
                </a:solidFill>
                <a:latin typeface="Oswald"/>
                <a:ea typeface="Oswald"/>
                <a:cs typeface="Oswald"/>
                <a:sym typeface="Oswald"/>
              </a:defRPr>
            </a:lvl7pPr>
            <a:lvl8pPr indent="0" lvl="7" marL="0" marR="0" algn="r">
              <a:lnSpc>
                <a:spcPct val="100000"/>
              </a:lnSpc>
              <a:spcBef>
                <a:spcPts val="0"/>
              </a:spcBef>
              <a:spcAft>
                <a:spcPts val="0"/>
              </a:spcAft>
              <a:buClr>
                <a:srgbClr val="000000"/>
              </a:buClr>
              <a:buSzPts val="800"/>
              <a:buFont typeface="Arial"/>
              <a:buNone/>
              <a:defRPr b="1" i="0" sz="800" u="none" cap="none" strike="noStrike">
                <a:solidFill>
                  <a:srgbClr val="000000"/>
                </a:solidFill>
                <a:latin typeface="Oswald"/>
                <a:ea typeface="Oswald"/>
                <a:cs typeface="Oswald"/>
                <a:sym typeface="Oswald"/>
              </a:defRPr>
            </a:lvl8pPr>
            <a:lvl9pPr indent="0" lvl="8" marL="0" marR="0" algn="r">
              <a:lnSpc>
                <a:spcPct val="100000"/>
              </a:lnSpc>
              <a:spcBef>
                <a:spcPts val="0"/>
              </a:spcBef>
              <a:spcAft>
                <a:spcPts val="0"/>
              </a:spcAft>
              <a:buClr>
                <a:srgbClr val="000000"/>
              </a:buClr>
              <a:buSzPts val="800"/>
              <a:buFont typeface="Arial"/>
              <a:buNone/>
              <a:defRPr b="1" i="0" sz="800" u="none" cap="none" strike="noStrike">
                <a:solidFill>
                  <a:srgbClr val="000000"/>
                </a:solidFill>
                <a:latin typeface="Oswald"/>
                <a:ea typeface="Oswald"/>
                <a:cs typeface="Oswald"/>
                <a:sym typeface="Oswald"/>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213" name="Shape 213"/>
        <p:cNvGrpSpPr/>
        <p:nvPr/>
      </p:nvGrpSpPr>
      <p:grpSpPr>
        <a:xfrm>
          <a:off x="0" y="0"/>
          <a:ext cx="0" cy="0"/>
          <a:chOff x="0" y="0"/>
          <a:chExt cx="0" cy="0"/>
        </a:xfrm>
      </p:grpSpPr>
      <p:sp>
        <p:nvSpPr>
          <p:cNvPr id="214" name="Google Shape;214;p27"/>
          <p:cNvSpPr txBox="1"/>
          <p:nvPr>
            <p:ph type="title"/>
          </p:nvPr>
        </p:nvSpPr>
        <p:spPr>
          <a:xfrm>
            <a:off x="628650" y="273844"/>
            <a:ext cx="5608864" cy="994172"/>
          </a:xfrm>
          <a:prstGeom prst="rect">
            <a:avLst/>
          </a:prstGeom>
          <a:noFill/>
          <a:ln>
            <a:noFill/>
          </a:ln>
        </p:spPr>
        <p:txBody>
          <a:bodyPr anchorCtr="0" anchor="ctr" bIns="34275" lIns="68575" spcFirstLastPara="1" rIns="68575" wrap="square" tIns="34275">
            <a:noAutofit/>
          </a:bodyPr>
          <a:lstStyle>
            <a:lvl1pPr lvl="0" algn="l">
              <a:lnSpc>
                <a:spcPct val="90000"/>
              </a:lnSpc>
              <a:spcBef>
                <a:spcPts val="0"/>
              </a:spcBef>
              <a:spcAft>
                <a:spcPts val="0"/>
              </a:spcAft>
              <a:buClr>
                <a:srgbClr val="000000"/>
              </a:buClr>
              <a:buSzPts val="14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215" name="Google Shape;215;p27"/>
          <p:cNvSpPr txBox="1"/>
          <p:nvPr>
            <p:ph idx="1" type="body"/>
          </p:nvPr>
        </p:nvSpPr>
        <p:spPr>
          <a:xfrm>
            <a:off x="628650" y="1356122"/>
            <a:ext cx="7886700" cy="3276599"/>
          </a:xfrm>
          <a:prstGeom prst="rect">
            <a:avLst/>
          </a:prstGeom>
          <a:noFill/>
          <a:ln>
            <a:noFill/>
          </a:ln>
        </p:spPr>
        <p:txBody>
          <a:bodyPr anchorCtr="0" anchor="t" bIns="34275" lIns="68575" spcFirstLastPara="1" rIns="68575" wrap="square" tIns="34275">
            <a:noAutofit/>
          </a:bodyPr>
          <a:lstStyle>
            <a:lvl1pPr indent="-317500" lvl="0" marL="457200" algn="l">
              <a:lnSpc>
                <a:spcPct val="90000"/>
              </a:lnSpc>
              <a:spcBef>
                <a:spcPts val="800"/>
              </a:spcBef>
              <a:spcAft>
                <a:spcPts val="0"/>
              </a:spcAft>
              <a:buClr>
                <a:srgbClr val="000000"/>
              </a:buClr>
              <a:buSzPts val="1400"/>
              <a:buChar char="•"/>
              <a:defRPr/>
            </a:lvl1pPr>
            <a:lvl2pPr indent="-317500" lvl="1" marL="914400" algn="l">
              <a:lnSpc>
                <a:spcPct val="90000"/>
              </a:lnSpc>
              <a:spcBef>
                <a:spcPts val="400"/>
              </a:spcBef>
              <a:spcAft>
                <a:spcPts val="0"/>
              </a:spcAft>
              <a:buClr>
                <a:srgbClr val="000000"/>
              </a:buClr>
              <a:buSzPts val="1400"/>
              <a:buChar char="•"/>
              <a:defRPr/>
            </a:lvl2pPr>
            <a:lvl3pPr indent="-317500" lvl="2" marL="1371600" algn="l">
              <a:lnSpc>
                <a:spcPct val="90000"/>
              </a:lnSpc>
              <a:spcBef>
                <a:spcPts val="400"/>
              </a:spcBef>
              <a:spcAft>
                <a:spcPts val="0"/>
              </a:spcAft>
              <a:buClr>
                <a:srgbClr val="000000"/>
              </a:buClr>
              <a:buSzPts val="1400"/>
              <a:buChar char="•"/>
              <a:defRPr/>
            </a:lvl3pPr>
            <a:lvl4pPr indent="-317500" lvl="3" marL="1828800" algn="l">
              <a:lnSpc>
                <a:spcPct val="90000"/>
              </a:lnSpc>
              <a:spcBef>
                <a:spcPts val="400"/>
              </a:spcBef>
              <a:spcAft>
                <a:spcPts val="0"/>
              </a:spcAft>
              <a:buClr>
                <a:srgbClr val="000000"/>
              </a:buClr>
              <a:buSzPts val="1400"/>
              <a:buChar char="•"/>
              <a:defRPr/>
            </a:lvl4pPr>
            <a:lvl5pPr indent="-317500" lvl="4" marL="2286000" algn="l">
              <a:lnSpc>
                <a:spcPct val="90000"/>
              </a:lnSpc>
              <a:spcBef>
                <a:spcPts val="400"/>
              </a:spcBef>
              <a:spcAft>
                <a:spcPts val="0"/>
              </a:spcAft>
              <a:buClr>
                <a:srgbClr val="000000"/>
              </a:buClr>
              <a:buSzPts val="1400"/>
              <a:buChar char="•"/>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216" name="Google Shape;216;p27"/>
          <p:cNvSpPr txBox="1"/>
          <p:nvPr>
            <p:ph idx="11" type="ftr"/>
          </p:nvPr>
        </p:nvSpPr>
        <p:spPr>
          <a:xfrm>
            <a:off x="5227134" y="4842416"/>
            <a:ext cx="2768290" cy="159400"/>
          </a:xfrm>
          <a:prstGeom prst="rect">
            <a:avLst/>
          </a:prstGeom>
          <a:noFill/>
          <a:ln>
            <a:noFill/>
          </a:ln>
        </p:spPr>
        <p:txBody>
          <a:bodyPr anchorCtr="0" anchor="b" bIns="0" lIns="0" spcFirstLastPara="1" rIns="0" wrap="square" tIns="0">
            <a:noAutofit/>
          </a:bodyPr>
          <a:lstStyle>
            <a:lvl1pPr lvl="0" algn="r">
              <a:lnSpc>
                <a:spcPct val="100000"/>
              </a:lnSpc>
              <a:spcBef>
                <a:spcPts val="0"/>
              </a:spcBef>
              <a:spcAft>
                <a:spcPts val="0"/>
              </a:spcAft>
              <a:buSzPts val="1100"/>
              <a:buNone/>
              <a:defRPr b="1" i="0" sz="800">
                <a:solidFill>
                  <a:schemeClr val="dk2"/>
                </a:solidFill>
                <a:latin typeface="Oswald"/>
                <a:ea typeface="Oswald"/>
                <a:cs typeface="Oswald"/>
                <a:sym typeface="Oswald"/>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217" name="Google Shape;217;p27"/>
          <p:cNvSpPr txBox="1"/>
          <p:nvPr>
            <p:ph idx="12" type="sldNum"/>
          </p:nvPr>
        </p:nvSpPr>
        <p:spPr>
          <a:xfrm>
            <a:off x="8062332" y="4897510"/>
            <a:ext cx="453018" cy="104307"/>
          </a:xfrm>
          <a:prstGeom prst="rect">
            <a:avLst/>
          </a:prstGeom>
          <a:noFill/>
          <a:ln>
            <a:noFill/>
          </a:ln>
        </p:spPr>
        <p:txBody>
          <a:bodyPr anchorCtr="0" anchor="b" bIns="0" lIns="0" spcFirstLastPara="1" rIns="0" wrap="square" tIns="0">
            <a:noAutofit/>
          </a:bodyPr>
          <a:lstStyle>
            <a:lvl1pPr indent="0" lvl="0" marL="0" marR="0" algn="r">
              <a:lnSpc>
                <a:spcPct val="100000"/>
              </a:lnSpc>
              <a:spcBef>
                <a:spcPts val="0"/>
              </a:spcBef>
              <a:spcAft>
                <a:spcPts val="0"/>
              </a:spcAft>
              <a:buClr>
                <a:srgbClr val="000000"/>
              </a:buClr>
              <a:buSzPts val="800"/>
              <a:buFont typeface="Arial"/>
              <a:buNone/>
              <a:defRPr b="1" i="0" sz="800" u="none" cap="none" strike="noStrike">
                <a:solidFill>
                  <a:srgbClr val="000000"/>
                </a:solidFill>
                <a:latin typeface="Oswald"/>
                <a:ea typeface="Oswald"/>
                <a:cs typeface="Oswald"/>
                <a:sym typeface="Oswald"/>
              </a:defRPr>
            </a:lvl1pPr>
            <a:lvl2pPr indent="0" lvl="1" marL="0" marR="0" algn="r">
              <a:lnSpc>
                <a:spcPct val="100000"/>
              </a:lnSpc>
              <a:spcBef>
                <a:spcPts val="0"/>
              </a:spcBef>
              <a:spcAft>
                <a:spcPts val="0"/>
              </a:spcAft>
              <a:buClr>
                <a:srgbClr val="000000"/>
              </a:buClr>
              <a:buSzPts val="800"/>
              <a:buFont typeface="Arial"/>
              <a:buNone/>
              <a:defRPr b="1" i="0" sz="800" u="none" cap="none" strike="noStrike">
                <a:solidFill>
                  <a:srgbClr val="000000"/>
                </a:solidFill>
                <a:latin typeface="Oswald"/>
                <a:ea typeface="Oswald"/>
                <a:cs typeface="Oswald"/>
                <a:sym typeface="Oswald"/>
              </a:defRPr>
            </a:lvl2pPr>
            <a:lvl3pPr indent="0" lvl="2" marL="0" marR="0" algn="r">
              <a:lnSpc>
                <a:spcPct val="100000"/>
              </a:lnSpc>
              <a:spcBef>
                <a:spcPts val="0"/>
              </a:spcBef>
              <a:spcAft>
                <a:spcPts val="0"/>
              </a:spcAft>
              <a:buClr>
                <a:srgbClr val="000000"/>
              </a:buClr>
              <a:buSzPts val="800"/>
              <a:buFont typeface="Arial"/>
              <a:buNone/>
              <a:defRPr b="1" i="0" sz="800" u="none" cap="none" strike="noStrike">
                <a:solidFill>
                  <a:srgbClr val="000000"/>
                </a:solidFill>
                <a:latin typeface="Oswald"/>
                <a:ea typeface="Oswald"/>
                <a:cs typeface="Oswald"/>
                <a:sym typeface="Oswald"/>
              </a:defRPr>
            </a:lvl3pPr>
            <a:lvl4pPr indent="0" lvl="3" marL="0" marR="0" algn="r">
              <a:lnSpc>
                <a:spcPct val="100000"/>
              </a:lnSpc>
              <a:spcBef>
                <a:spcPts val="0"/>
              </a:spcBef>
              <a:spcAft>
                <a:spcPts val="0"/>
              </a:spcAft>
              <a:buClr>
                <a:srgbClr val="000000"/>
              </a:buClr>
              <a:buSzPts val="800"/>
              <a:buFont typeface="Arial"/>
              <a:buNone/>
              <a:defRPr b="1" i="0" sz="800" u="none" cap="none" strike="noStrike">
                <a:solidFill>
                  <a:srgbClr val="000000"/>
                </a:solidFill>
                <a:latin typeface="Oswald"/>
                <a:ea typeface="Oswald"/>
                <a:cs typeface="Oswald"/>
                <a:sym typeface="Oswald"/>
              </a:defRPr>
            </a:lvl4pPr>
            <a:lvl5pPr indent="0" lvl="4" marL="0" marR="0" algn="r">
              <a:lnSpc>
                <a:spcPct val="100000"/>
              </a:lnSpc>
              <a:spcBef>
                <a:spcPts val="0"/>
              </a:spcBef>
              <a:spcAft>
                <a:spcPts val="0"/>
              </a:spcAft>
              <a:buClr>
                <a:srgbClr val="000000"/>
              </a:buClr>
              <a:buSzPts val="800"/>
              <a:buFont typeface="Arial"/>
              <a:buNone/>
              <a:defRPr b="1" i="0" sz="800" u="none" cap="none" strike="noStrike">
                <a:solidFill>
                  <a:srgbClr val="000000"/>
                </a:solidFill>
                <a:latin typeface="Oswald"/>
                <a:ea typeface="Oswald"/>
                <a:cs typeface="Oswald"/>
                <a:sym typeface="Oswald"/>
              </a:defRPr>
            </a:lvl5pPr>
            <a:lvl6pPr indent="0" lvl="5" marL="0" marR="0" algn="r">
              <a:lnSpc>
                <a:spcPct val="100000"/>
              </a:lnSpc>
              <a:spcBef>
                <a:spcPts val="0"/>
              </a:spcBef>
              <a:spcAft>
                <a:spcPts val="0"/>
              </a:spcAft>
              <a:buClr>
                <a:srgbClr val="000000"/>
              </a:buClr>
              <a:buSzPts val="800"/>
              <a:buFont typeface="Arial"/>
              <a:buNone/>
              <a:defRPr b="1" i="0" sz="800" u="none" cap="none" strike="noStrike">
                <a:solidFill>
                  <a:srgbClr val="000000"/>
                </a:solidFill>
                <a:latin typeface="Oswald"/>
                <a:ea typeface="Oswald"/>
                <a:cs typeface="Oswald"/>
                <a:sym typeface="Oswald"/>
              </a:defRPr>
            </a:lvl6pPr>
            <a:lvl7pPr indent="0" lvl="6" marL="0" marR="0" algn="r">
              <a:lnSpc>
                <a:spcPct val="100000"/>
              </a:lnSpc>
              <a:spcBef>
                <a:spcPts val="0"/>
              </a:spcBef>
              <a:spcAft>
                <a:spcPts val="0"/>
              </a:spcAft>
              <a:buClr>
                <a:srgbClr val="000000"/>
              </a:buClr>
              <a:buSzPts val="800"/>
              <a:buFont typeface="Arial"/>
              <a:buNone/>
              <a:defRPr b="1" i="0" sz="800" u="none" cap="none" strike="noStrike">
                <a:solidFill>
                  <a:srgbClr val="000000"/>
                </a:solidFill>
                <a:latin typeface="Oswald"/>
                <a:ea typeface="Oswald"/>
                <a:cs typeface="Oswald"/>
                <a:sym typeface="Oswald"/>
              </a:defRPr>
            </a:lvl7pPr>
            <a:lvl8pPr indent="0" lvl="7" marL="0" marR="0" algn="r">
              <a:lnSpc>
                <a:spcPct val="100000"/>
              </a:lnSpc>
              <a:spcBef>
                <a:spcPts val="0"/>
              </a:spcBef>
              <a:spcAft>
                <a:spcPts val="0"/>
              </a:spcAft>
              <a:buClr>
                <a:srgbClr val="000000"/>
              </a:buClr>
              <a:buSzPts val="800"/>
              <a:buFont typeface="Arial"/>
              <a:buNone/>
              <a:defRPr b="1" i="0" sz="800" u="none" cap="none" strike="noStrike">
                <a:solidFill>
                  <a:srgbClr val="000000"/>
                </a:solidFill>
                <a:latin typeface="Oswald"/>
                <a:ea typeface="Oswald"/>
                <a:cs typeface="Oswald"/>
                <a:sym typeface="Oswald"/>
              </a:defRPr>
            </a:lvl8pPr>
            <a:lvl9pPr indent="0" lvl="8" marL="0" marR="0" algn="r">
              <a:lnSpc>
                <a:spcPct val="100000"/>
              </a:lnSpc>
              <a:spcBef>
                <a:spcPts val="0"/>
              </a:spcBef>
              <a:spcAft>
                <a:spcPts val="0"/>
              </a:spcAft>
              <a:buClr>
                <a:srgbClr val="000000"/>
              </a:buClr>
              <a:buSzPts val="800"/>
              <a:buFont typeface="Arial"/>
              <a:buNone/>
              <a:defRPr b="1" i="0" sz="800" u="none" cap="none" strike="noStrike">
                <a:solidFill>
                  <a:srgbClr val="000000"/>
                </a:solidFill>
                <a:latin typeface="Oswald"/>
                <a:ea typeface="Oswald"/>
                <a:cs typeface="Oswald"/>
                <a:sym typeface="Oswald"/>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218" name="Shape 218"/>
        <p:cNvGrpSpPr/>
        <p:nvPr/>
      </p:nvGrpSpPr>
      <p:grpSpPr>
        <a:xfrm>
          <a:off x="0" y="0"/>
          <a:ext cx="0" cy="0"/>
          <a:chOff x="0" y="0"/>
          <a:chExt cx="0" cy="0"/>
        </a:xfrm>
      </p:grpSpPr>
      <p:sp>
        <p:nvSpPr>
          <p:cNvPr id="219" name="Google Shape;219;p28"/>
          <p:cNvSpPr txBox="1"/>
          <p:nvPr>
            <p:ph type="title"/>
          </p:nvPr>
        </p:nvSpPr>
        <p:spPr>
          <a:xfrm>
            <a:off x="623888" y="1282304"/>
            <a:ext cx="7886700" cy="2139553"/>
          </a:xfrm>
          <a:prstGeom prst="rect">
            <a:avLst/>
          </a:prstGeom>
          <a:noFill/>
          <a:ln>
            <a:noFill/>
          </a:ln>
        </p:spPr>
        <p:txBody>
          <a:bodyPr anchorCtr="0" anchor="b" bIns="34275" lIns="68575" spcFirstLastPara="1" rIns="68575" wrap="square" tIns="34275">
            <a:noAutofit/>
          </a:bodyPr>
          <a:lstStyle>
            <a:lvl1pPr lvl="0" algn="l">
              <a:lnSpc>
                <a:spcPct val="90000"/>
              </a:lnSpc>
              <a:spcBef>
                <a:spcPts val="0"/>
              </a:spcBef>
              <a:spcAft>
                <a:spcPts val="0"/>
              </a:spcAft>
              <a:buClr>
                <a:srgbClr val="000000"/>
              </a:buClr>
              <a:buSzPts val="4500"/>
              <a:buFont typeface="Oswald"/>
              <a:buNone/>
              <a:defRPr sz="4500"/>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220" name="Google Shape;220;p28"/>
          <p:cNvSpPr txBox="1"/>
          <p:nvPr>
            <p:ph idx="1" type="body"/>
          </p:nvPr>
        </p:nvSpPr>
        <p:spPr>
          <a:xfrm>
            <a:off x="623888" y="3442097"/>
            <a:ext cx="7886700" cy="1125140"/>
          </a:xfrm>
          <a:prstGeom prst="rect">
            <a:avLst/>
          </a:prstGeom>
          <a:noFill/>
          <a:ln>
            <a:noFill/>
          </a:ln>
        </p:spPr>
        <p:txBody>
          <a:bodyPr anchorCtr="0" anchor="t" bIns="34275" lIns="68575" spcFirstLastPara="1" rIns="68575" wrap="square" tIns="34275">
            <a:noAutofit/>
          </a:bodyPr>
          <a:lstStyle>
            <a:lvl1pPr indent="-228600" lvl="0" marL="457200" algn="l">
              <a:lnSpc>
                <a:spcPct val="90000"/>
              </a:lnSpc>
              <a:spcBef>
                <a:spcPts val="800"/>
              </a:spcBef>
              <a:spcAft>
                <a:spcPts val="0"/>
              </a:spcAft>
              <a:buClr>
                <a:srgbClr val="919191"/>
              </a:buClr>
              <a:buSzPts val="1800"/>
              <a:buNone/>
              <a:defRPr sz="1800">
                <a:solidFill>
                  <a:srgbClr val="919191"/>
                </a:solidFill>
              </a:defRPr>
            </a:lvl1pPr>
            <a:lvl2pPr indent="-228600" lvl="1" marL="914400" algn="l">
              <a:lnSpc>
                <a:spcPct val="90000"/>
              </a:lnSpc>
              <a:spcBef>
                <a:spcPts val="400"/>
              </a:spcBef>
              <a:spcAft>
                <a:spcPts val="0"/>
              </a:spcAft>
              <a:buClr>
                <a:srgbClr val="919191"/>
              </a:buClr>
              <a:buSzPts val="1500"/>
              <a:buNone/>
              <a:defRPr sz="1500">
                <a:solidFill>
                  <a:srgbClr val="919191"/>
                </a:solidFill>
              </a:defRPr>
            </a:lvl2pPr>
            <a:lvl3pPr indent="-228600" lvl="2" marL="1371600" algn="l">
              <a:lnSpc>
                <a:spcPct val="90000"/>
              </a:lnSpc>
              <a:spcBef>
                <a:spcPts val="400"/>
              </a:spcBef>
              <a:spcAft>
                <a:spcPts val="0"/>
              </a:spcAft>
              <a:buClr>
                <a:srgbClr val="919191"/>
              </a:buClr>
              <a:buSzPts val="1400"/>
              <a:buNone/>
              <a:defRPr sz="1400">
                <a:solidFill>
                  <a:srgbClr val="919191"/>
                </a:solidFill>
              </a:defRPr>
            </a:lvl3pPr>
            <a:lvl4pPr indent="-228600" lvl="3" marL="1828800" algn="l">
              <a:lnSpc>
                <a:spcPct val="90000"/>
              </a:lnSpc>
              <a:spcBef>
                <a:spcPts val="400"/>
              </a:spcBef>
              <a:spcAft>
                <a:spcPts val="0"/>
              </a:spcAft>
              <a:buClr>
                <a:srgbClr val="919191"/>
              </a:buClr>
              <a:buSzPts val="1200"/>
              <a:buNone/>
              <a:defRPr sz="1200">
                <a:solidFill>
                  <a:srgbClr val="919191"/>
                </a:solidFill>
              </a:defRPr>
            </a:lvl4pPr>
            <a:lvl5pPr indent="-228600" lvl="4" marL="2286000" algn="l">
              <a:lnSpc>
                <a:spcPct val="90000"/>
              </a:lnSpc>
              <a:spcBef>
                <a:spcPts val="400"/>
              </a:spcBef>
              <a:spcAft>
                <a:spcPts val="0"/>
              </a:spcAft>
              <a:buClr>
                <a:srgbClr val="919191"/>
              </a:buClr>
              <a:buSzPts val="1200"/>
              <a:buNone/>
              <a:defRPr sz="1200">
                <a:solidFill>
                  <a:srgbClr val="919191"/>
                </a:solidFill>
              </a:defRPr>
            </a:lvl5pPr>
            <a:lvl6pPr indent="-228600" lvl="5" marL="2743200" algn="l">
              <a:lnSpc>
                <a:spcPct val="90000"/>
              </a:lnSpc>
              <a:spcBef>
                <a:spcPts val="400"/>
              </a:spcBef>
              <a:spcAft>
                <a:spcPts val="0"/>
              </a:spcAft>
              <a:buClr>
                <a:srgbClr val="919191"/>
              </a:buClr>
              <a:buSzPts val="1200"/>
              <a:buNone/>
              <a:defRPr sz="1200">
                <a:solidFill>
                  <a:srgbClr val="919191"/>
                </a:solidFill>
              </a:defRPr>
            </a:lvl6pPr>
            <a:lvl7pPr indent="-228600" lvl="6" marL="3200400" algn="l">
              <a:lnSpc>
                <a:spcPct val="90000"/>
              </a:lnSpc>
              <a:spcBef>
                <a:spcPts val="400"/>
              </a:spcBef>
              <a:spcAft>
                <a:spcPts val="0"/>
              </a:spcAft>
              <a:buClr>
                <a:srgbClr val="919191"/>
              </a:buClr>
              <a:buSzPts val="1200"/>
              <a:buNone/>
              <a:defRPr sz="1200">
                <a:solidFill>
                  <a:srgbClr val="919191"/>
                </a:solidFill>
              </a:defRPr>
            </a:lvl7pPr>
            <a:lvl8pPr indent="-228600" lvl="7" marL="3657600" algn="l">
              <a:lnSpc>
                <a:spcPct val="90000"/>
              </a:lnSpc>
              <a:spcBef>
                <a:spcPts val="400"/>
              </a:spcBef>
              <a:spcAft>
                <a:spcPts val="0"/>
              </a:spcAft>
              <a:buClr>
                <a:srgbClr val="919191"/>
              </a:buClr>
              <a:buSzPts val="1200"/>
              <a:buNone/>
              <a:defRPr sz="1200">
                <a:solidFill>
                  <a:srgbClr val="919191"/>
                </a:solidFill>
              </a:defRPr>
            </a:lvl8pPr>
            <a:lvl9pPr indent="-228600" lvl="8" marL="4114800" algn="l">
              <a:lnSpc>
                <a:spcPct val="90000"/>
              </a:lnSpc>
              <a:spcBef>
                <a:spcPts val="400"/>
              </a:spcBef>
              <a:spcAft>
                <a:spcPts val="0"/>
              </a:spcAft>
              <a:buClr>
                <a:srgbClr val="919191"/>
              </a:buClr>
              <a:buSzPts val="1200"/>
              <a:buNone/>
              <a:defRPr sz="1200">
                <a:solidFill>
                  <a:srgbClr val="919191"/>
                </a:solidFill>
              </a:defRPr>
            </a:lvl9pPr>
          </a:lstStyle>
          <a:p/>
        </p:txBody>
      </p:sp>
      <p:sp>
        <p:nvSpPr>
          <p:cNvPr id="221" name="Google Shape;221;p28"/>
          <p:cNvSpPr txBox="1"/>
          <p:nvPr>
            <p:ph idx="11" type="ftr"/>
          </p:nvPr>
        </p:nvSpPr>
        <p:spPr>
          <a:xfrm>
            <a:off x="5227134" y="4842416"/>
            <a:ext cx="2768290" cy="159400"/>
          </a:xfrm>
          <a:prstGeom prst="rect">
            <a:avLst/>
          </a:prstGeom>
          <a:noFill/>
          <a:ln>
            <a:noFill/>
          </a:ln>
        </p:spPr>
        <p:txBody>
          <a:bodyPr anchorCtr="0" anchor="b" bIns="0" lIns="0" spcFirstLastPara="1" rIns="0" wrap="square" tIns="0">
            <a:noAutofit/>
          </a:bodyPr>
          <a:lstStyle>
            <a:lvl1pPr lvl="0" algn="r">
              <a:lnSpc>
                <a:spcPct val="100000"/>
              </a:lnSpc>
              <a:spcBef>
                <a:spcPts val="0"/>
              </a:spcBef>
              <a:spcAft>
                <a:spcPts val="0"/>
              </a:spcAft>
              <a:buSzPts val="1100"/>
              <a:buNone/>
              <a:defRPr b="1" i="0" sz="800">
                <a:solidFill>
                  <a:schemeClr val="dk2"/>
                </a:solidFill>
                <a:latin typeface="Oswald"/>
                <a:ea typeface="Oswald"/>
                <a:cs typeface="Oswald"/>
                <a:sym typeface="Oswald"/>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222" name="Google Shape;222;p28"/>
          <p:cNvSpPr txBox="1"/>
          <p:nvPr>
            <p:ph idx="12" type="sldNum"/>
          </p:nvPr>
        </p:nvSpPr>
        <p:spPr>
          <a:xfrm>
            <a:off x="8062332" y="4897510"/>
            <a:ext cx="453018" cy="104307"/>
          </a:xfrm>
          <a:prstGeom prst="rect">
            <a:avLst/>
          </a:prstGeom>
          <a:noFill/>
          <a:ln>
            <a:noFill/>
          </a:ln>
        </p:spPr>
        <p:txBody>
          <a:bodyPr anchorCtr="0" anchor="b" bIns="0" lIns="0" spcFirstLastPara="1" rIns="0" wrap="square" tIns="0">
            <a:noAutofit/>
          </a:bodyPr>
          <a:lstStyle>
            <a:lvl1pPr indent="0" lvl="0" marL="0" marR="0" algn="r">
              <a:lnSpc>
                <a:spcPct val="100000"/>
              </a:lnSpc>
              <a:spcBef>
                <a:spcPts val="0"/>
              </a:spcBef>
              <a:spcAft>
                <a:spcPts val="0"/>
              </a:spcAft>
              <a:buClr>
                <a:srgbClr val="000000"/>
              </a:buClr>
              <a:buSzPts val="800"/>
              <a:buFont typeface="Arial"/>
              <a:buNone/>
              <a:defRPr b="1" i="0" sz="800" u="none" cap="none" strike="noStrike">
                <a:solidFill>
                  <a:srgbClr val="000000"/>
                </a:solidFill>
                <a:latin typeface="Oswald"/>
                <a:ea typeface="Oswald"/>
                <a:cs typeface="Oswald"/>
                <a:sym typeface="Oswald"/>
              </a:defRPr>
            </a:lvl1pPr>
            <a:lvl2pPr indent="0" lvl="1" marL="0" marR="0" algn="r">
              <a:lnSpc>
                <a:spcPct val="100000"/>
              </a:lnSpc>
              <a:spcBef>
                <a:spcPts val="0"/>
              </a:spcBef>
              <a:spcAft>
                <a:spcPts val="0"/>
              </a:spcAft>
              <a:buClr>
                <a:srgbClr val="000000"/>
              </a:buClr>
              <a:buSzPts val="800"/>
              <a:buFont typeface="Arial"/>
              <a:buNone/>
              <a:defRPr b="1" i="0" sz="800" u="none" cap="none" strike="noStrike">
                <a:solidFill>
                  <a:srgbClr val="000000"/>
                </a:solidFill>
                <a:latin typeface="Oswald"/>
                <a:ea typeface="Oswald"/>
                <a:cs typeface="Oswald"/>
                <a:sym typeface="Oswald"/>
              </a:defRPr>
            </a:lvl2pPr>
            <a:lvl3pPr indent="0" lvl="2" marL="0" marR="0" algn="r">
              <a:lnSpc>
                <a:spcPct val="100000"/>
              </a:lnSpc>
              <a:spcBef>
                <a:spcPts val="0"/>
              </a:spcBef>
              <a:spcAft>
                <a:spcPts val="0"/>
              </a:spcAft>
              <a:buClr>
                <a:srgbClr val="000000"/>
              </a:buClr>
              <a:buSzPts val="800"/>
              <a:buFont typeface="Arial"/>
              <a:buNone/>
              <a:defRPr b="1" i="0" sz="800" u="none" cap="none" strike="noStrike">
                <a:solidFill>
                  <a:srgbClr val="000000"/>
                </a:solidFill>
                <a:latin typeface="Oswald"/>
                <a:ea typeface="Oswald"/>
                <a:cs typeface="Oswald"/>
                <a:sym typeface="Oswald"/>
              </a:defRPr>
            </a:lvl3pPr>
            <a:lvl4pPr indent="0" lvl="3" marL="0" marR="0" algn="r">
              <a:lnSpc>
                <a:spcPct val="100000"/>
              </a:lnSpc>
              <a:spcBef>
                <a:spcPts val="0"/>
              </a:spcBef>
              <a:spcAft>
                <a:spcPts val="0"/>
              </a:spcAft>
              <a:buClr>
                <a:srgbClr val="000000"/>
              </a:buClr>
              <a:buSzPts val="800"/>
              <a:buFont typeface="Arial"/>
              <a:buNone/>
              <a:defRPr b="1" i="0" sz="800" u="none" cap="none" strike="noStrike">
                <a:solidFill>
                  <a:srgbClr val="000000"/>
                </a:solidFill>
                <a:latin typeface="Oswald"/>
                <a:ea typeface="Oswald"/>
                <a:cs typeface="Oswald"/>
                <a:sym typeface="Oswald"/>
              </a:defRPr>
            </a:lvl4pPr>
            <a:lvl5pPr indent="0" lvl="4" marL="0" marR="0" algn="r">
              <a:lnSpc>
                <a:spcPct val="100000"/>
              </a:lnSpc>
              <a:spcBef>
                <a:spcPts val="0"/>
              </a:spcBef>
              <a:spcAft>
                <a:spcPts val="0"/>
              </a:spcAft>
              <a:buClr>
                <a:srgbClr val="000000"/>
              </a:buClr>
              <a:buSzPts val="800"/>
              <a:buFont typeface="Arial"/>
              <a:buNone/>
              <a:defRPr b="1" i="0" sz="800" u="none" cap="none" strike="noStrike">
                <a:solidFill>
                  <a:srgbClr val="000000"/>
                </a:solidFill>
                <a:latin typeface="Oswald"/>
                <a:ea typeface="Oswald"/>
                <a:cs typeface="Oswald"/>
                <a:sym typeface="Oswald"/>
              </a:defRPr>
            </a:lvl5pPr>
            <a:lvl6pPr indent="0" lvl="5" marL="0" marR="0" algn="r">
              <a:lnSpc>
                <a:spcPct val="100000"/>
              </a:lnSpc>
              <a:spcBef>
                <a:spcPts val="0"/>
              </a:spcBef>
              <a:spcAft>
                <a:spcPts val="0"/>
              </a:spcAft>
              <a:buClr>
                <a:srgbClr val="000000"/>
              </a:buClr>
              <a:buSzPts val="800"/>
              <a:buFont typeface="Arial"/>
              <a:buNone/>
              <a:defRPr b="1" i="0" sz="800" u="none" cap="none" strike="noStrike">
                <a:solidFill>
                  <a:srgbClr val="000000"/>
                </a:solidFill>
                <a:latin typeface="Oswald"/>
                <a:ea typeface="Oswald"/>
                <a:cs typeface="Oswald"/>
                <a:sym typeface="Oswald"/>
              </a:defRPr>
            </a:lvl6pPr>
            <a:lvl7pPr indent="0" lvl="6" marL="0" marR="0" algn="r">
              <a:lnSpc>
                <a:spcPct val="100000"/>
              </a:lnSpc>
              <a:spcBef>
                <a:spcPts val="0"/>
              </a:spcBef>
              <a:spcAft>
                <a:spcPts val="0"/>
              </a:spcAft>
              <a:buClr>
                <a:srgbClr val="000000"/>
              </a:buClr>
              <a:buSzPts val="800"/>
              <a:buFont typeface="Arial"/>
              <a:buNone/>
              <a:defRPr b="1" i="0" sz="800" u="none" cap="none" strike="noStrike">
                <a:solidFill>
                  <a:srgbClr val="000000"/>
                </a:solidFill>
                <a:latin typeface="Oswald"/>
                <a:ea typeface="Oswald"/>
                <a:cs typeface="Oswald"/>
                <a:sym typeface="Oswald"/>
              </a:defRPr>
            </a:lvl7pPr>
            <a:lvl8pPr indent="0" lvl="7" marL="0" marR="0" algn="r">
              <a:lnSpc>
                <a:spcPct val="100000"/>
              </a:lnSpc>
              <a:spcBef>
                <a:spcPts val="0"/>
              </a:spcBef>
              <a:spcAft>
                <a:spcPts val="0"/>
              </a:spcAft>
              <a:buClr>
                <a:srgbClr val="000000"/>
              </a:buClr>
              <a:buSzPts val="800"/>
              <a:buFont typeface="Arial"/>
              <a:buNone/>
              <a:defRPr b="1" i="0" sz="800" u="none" cap="none" strike="noStrike">
                <a:solidFill>
                  <a:srgbClr val="000000"/>
                </a:solidFill>
                <a:latin typeface="Oswald"/>
                <a:ea typeface="Oswald"/>
                <a:cs typeface="Oswald"/>
                <a:sym typeface="Oswald"/>
              </a:defRPr>
            </a:lvl8pPr>
            <a:lvl9pPr indent="0" lvl="8" marL="0" marR="0" algn="r">
              <a:lnSpc>
                <a:spcPct val="100000"/>
              </a:lnSpc>
              <a:spcBef>
                <a:spcPts val="0"/>
              </a:spcBef>
              <a:spcAft>
                <a:spcPts val="0"/>
              </a:spcAft>
              <a:buClr>
                <a:srgbClr val="000000"/>
              </a:buClr>
              <a:buSzPts val="800"/>
              <a:buFont typeface="Arial"/>
              <a:buNone/>
              <a:defRPr b="1" i="0" sz="800" u="none" cap="none" strike="noStrike">
                <a:solidFill>
                  <a:srgbClr val="000000"/>
                </a:solidFill>
                <a:latin typeface="Oswald"/>
                <a:ea typeface="Oswald"/>
                <a:cs typeface="Oswald"/>
                <a:sym typeface="Oswald"/>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223" name="Shape 223"/>
        <p:cNvGrpSpPr/>
        <p:nvPr/>
      </p:nvGrpSpPr>
      <p:grpSpPr>
        <a:xfrm>
          <a:off x="0" y="0"/>
          <a:ext cx="0" cy="0"/>
          <a:chOff x="0" y="0"/>
          <a:chExt cx="0" cy="0"/>
        </a:xfrm>
      </p:grpSpPr>
      <p:sp>
        <p:nvSpPr>
          <p:cNvPr id="224" name="Google Shape;224;p29"/>
          <p:cNvSpPr txBox="1"/>
          <p:nvPr>
            <p:ph type="title"/>
          </p:nvPr>
        </p:nvSpPr>
        <p:spPr>
          <a:xfrm>
            <a:off x="628650" y="273844"/>
            <a:ext cx="5608864" cy="994172"/>
          </a:xfrm>
          <a:prstGeom prst="rect">
            <a:avLst/>
          </a:prstGeom>
          <a:noFill/>
          <a:ln>
            <a:noFill/>
          </a:ln>
        </p:spPr>
        <p:txBody>
          <a:bodyPr anchorCtr="0" anchor="ctr" bIns="34275" lIns="68575" spcFirstLastPara="1" rIns="68575" wrap="square" tIns="34275">
            <a:noAutofit/>
          </a:bodyPr>
          <a:lstStyle>
            <a:lvl1pPr lvl="0" algn="l">
              <a:lnSpc>
                <a:spcPct val="90000"/>
              </a:lnSpc>
              <a:spcBef>
                <a:spcPts val="0"/>
              </a:spcBef>
              <a:spcAft>
                <a:spcPts val="0"/>
              </a:spcAft>
              <a:buClr>
                <a:srgbClr val="000000"/>
              </a:buClr>
              <a:buSzPts val="14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225" name="Google Shape;225;p29"/>
          <p:cNvSpPr txBox="1"/>
          <p:nvPr>
            <p:ph idx="1" type="body"/>
          </p:nvPr>
        </p:nvSpPr>
        <p:spPr>
          <a:xfrm rot="5400000">
            <a:off x="2933701" y="-948928"/>
            <a:ext cx="3276599" cy="7886700"/>
          </a:xfrm>
          <a:prstGeom prst="rect">
            <a:avLst/>
          </a:prstGeom>
          <a:noFill/>
          <a:ln>
            <a:noFill/>
          </a:ln>
        </p:spPr>
        <p:txBody>
          <a:bodyPr anchorCtr="0" anchor="t" bIns="34275" lIns="68575" spcFirstLastPara="1" rIns="68575" wrap="square" tIns="34275">
            <a:noAutofit/>
          </a:bodyPr>
          <a:lstStyle>
            <a:lvl1pPr indent="-317500" lvl="0" marL="457200" algn="l">
              <a:lnSpc>
                <a:spcPct val="90000"/>
              </a:lnSpc>
              <a:spcBef>
                <a:spcPts val="800"/>
              </a:spcBef>
              <a:spcAft>
                <a:spcPts val="0"/>
              </a:spcAft>
              <a:buClr>
                <a:srgbClr val="000000"/>
              </a:buClr>
              <a:buSzPts val="1400"/>
              <a:buChar char="•"/>
              <a:defRPr/>
            </a:lvl1pPr>
            <a:lvl2pPr indent="-317500" lvl="1" marL="914400" algn="l">
              <a:lnSpc>
                <a:spcPct val="90000"/>
              </a:lnSpc>
              <a:spcBef>
                <a:spcPts val="400"/>
              </a:spcBef>
              <a:spcAft>
                <a:spcPts val="0"/>
              </a:spcAft>
              <a:buClr>
                <a:srgbClr val="000000"/>
              </a:buClr>
              <a:buSzPts val="1400"/>
              <a:buChar char="•"/>
              <a:defRPr/>
            </a:lvl2pPr>
            <a:lvl3pPr indent="-317500" lvl="2" marL="1371600" algn="l">
              <a:lnSpc>
                <a:spcPct val="90000"/>
              </a:lnSpc>
              <a:spcBef>
                <a:spcPts val="400"/>
              </a:spcBef>
              <a:spcAft>
                <a:spcPts val="0"/>
              </a:spcAft>
              <a:buClr>
                <a:srgbClr val="000000"/>
              </a:buClr>
              <a:buSzPts val="1400"/>
              <a:buChar char="•"/>
              <a:defRPr/>
            </a:lvl3pPr>
            <a:lvl4pPr indent="-317500" lvl="3" marL="1828800" algn="l">
              <a:lnSpc>
                <a:spcPct val="90000"/>
              </a:lnSpc>
              <a:spcBef>
                <a:spcPts val="400"/>
              </a:spcBef>
              <a:spcAft>
                <a:spcPts val="0"/>
              </a:spcAft>
              <a:buClr>
                <a:srgbClr val="000000"/>
              </a:buClr>
              <a:buSzPts val="1400"/>
              <a:buChar char="•"/>
              <a:defRPr/>
            </a:lvl4pPr>
            <a:lvl5pPr indent="-317500" lvl="4" marL="2286000" algn="l">
              <a:lnSpc>
                <a:spcPct val="90000"/>
              </a:lnSpc>
              <a:spcBef>
                <a:spcPts val="400"/>
              </a:spcBef>
              <a:spcAft>
                <a:spcPts val="0"/>
              </a:spcAft>
              <a:buClr>
                <a:srgbClr val="000000"/>
              </a:buClr>
              <a:buSzPts val="1400"/>
              <a:buChar char="•"/>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226" name="Google Shape;226;p29"/>
          <p:cNvSpPr txBox="1"/>
          <p:nvPr>
            <p:ph idx="10" type="dt"/>
          </p:nvPr>
        </p:nvSpPr>
        <p:spPr>
          <a:xfrm>
            <a:off x="628650" y="4842416"/>
            <a:ext cx="885128" cy="159400"/>
          </a:xfrm>
          <a:prstGeom prst="rect">
            <a:avLst/>
          </a:prstGeom>
          <a:noFill/>
          <a:ln>
            <a:noFill/>
          </a:ln>
        </p:spPr>
        <p:txBody>
          <a:bodyPr anchorCtr="0" anchor="t" bIns="34275" lIns="68575" spcFirstLastPara="1" rIns="68575" wrap="square" tIns="34275">
            <a:noAutofit/>
          </a:bodyPr>
          <a:lstStyle>
            <a:lvl1pPr lvl="0"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Arial"/>
                <a:ea typeface="Arial"/>
                <a:cs typeface="Arial"/>
                <a:sym typeface="Arial"/>
              </a:defRPr>
            </a:lvl1pPr>
            <a:lvl2pPr lvl="1"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Arial"/>
                <a:ea typeface="Arial"/>
                <a:cs typeface="Arial"/>
                <a:sym typeface="Arial"/>
              </a:defRPr>
            </a:lvl9pPr>
          </a:lstStyle>
          <a:p/>
        </p:txBody>
      </p:sp>
      <p:sp>
        <p:nvSpPr>
          <p:cNvPr id="227" name="Google Shape;227;p29"/>
          <p:cNvSpPr txBox="1"/>
          <p:nvPr>
            <p:ph idx="11" type="ftr"/>
          </p:nvPr>
        </p:nvSpPr>
        <p:spPr>
          <a:xfrm>
            <a:off x="5227134" y="4842416"/>
            <a:ext cx="2768290" cy="159400"/>
          </a:xfrm>
          <a:prstGeom prst="rect">
            <a:avLst/>
          </a:prstGeom>
          <a:noFill/>
          <a:ln>
            <a:noFill/>
          </a:ln>
        </p:spPr>
        <p:txBody>
          <a:bodyPr anchorCtr="0" anchor="ctr" bIns="34275" lIns="68575" spcFirstLastPara="1" rIns="68575" wrap="square" tIns="34275">
            <a:noAutofit/>
          </a:bodyPr>
          <a:lstStyle>
            <a:lvl1pPr lvl="0" algn="ctr">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228" name="Google Shape;228;p29"/>
          <p:cNvSpPr txBox="1"/>
          <p:nvPr>
            <p:ph idx="12" type="sldNum"/>
          </p:nvPr>
        </p:nvSpPr>
        <p:spPr>
          <a:xfrm>
            <a:off x="8062332" y="4897510"/>
            <a:ext cx="453018" cy="104307"/>
          </a:xfrm>
          <a:prstGeom prst="rect">
            <a:avLst/>
          </a:prstGeom>
          <a:noFill/>
          <a:ln>
            <a:noFill/>
          </a:ln>
        </p:spPr>
        <p:txBody>
          <a:bodyPr anchorCtr="0" anchor="b" bIns="0" lIns="0" spcFirstLastPara="1" rIns="0" wrap="square" tIns="0">
            <a:noAutofit/>
          </a:bodyPr>
          <a:lstStyle>
            <a:lvl1pPr indent="0" lvl="0" marL="0" marR="0" algn="r">
              <a:lnSpc>
                <a:spcPct val="100000"/>
              </a:lnSpc>
              <a:spcBef>
                <a:spcPts val="0"/>
              </a:spcBef>
              <a:spcAft>
                <a:spcPts val="0"/>
              </a:spcAft>
              <a:buClr>
                <a:srgbClr val="000000"/>
              </a:buClr>
              <a:buSzPts val="900"/>
              <a:buFont typeface="Arial"/>
              <a:buNone/>
              <a:defRPr b="1" i="0" sz="900" u="none" cap="none" strike="noStrike">
                <a:solidFill>
                  <a:schemeClr val="dk2"/>
                </a:solidFill>
                <a:latin typeface="Oswald"/>
                <a:ea typeface="Oswald"/>
                <a:cs typeface="Oswald"/>
                <a:sym typeface="Oswald"/>
              </a:defRPr>
            </a:lvl1pPr>
            <a:lvl2pPr indent="0" lvl="1" marL="0" marR="0" algn="r">
              <a:lnSpc>
                <a:spcPct val="100000"/>
              </a:lnSpc>
              <a:spcBef>
                <a:spcPts val="0"/>
              </a:spcBef>
              <a:spcAft>
                <a:spcPts val="0"/>
              </a:spcAft>
              <a:buClr>
                <a:srgbClr val="000000"/>
              </a:buClr>
              <a:buSzPts val="900"/>
              <a:buFont typeface="Arial"/>
              <a:buNone/>
              <a:defRPr b="1" i="0" sz="900" u="none" cap="none" strike="noStrike">
                <a:solidFill>
                  <a:schemeClr val="dk2"/>
                </a:solidFill>
                <a:latin typeface="Oswald"/>
                <a:ea typeface="Oswald"/>
                <a:cs typeface="Oswald"/>
                <a:sym typeface="Oswald"/>
              </a:defRPr>
            </a:lvl2pPr>
            <a:lvl3pPr indent="0" lvl="2" marL="0" marR="0" algn="r">
              <a:lnSpc>
                <a:spcPct val="100000"/>
              </a:lnSpc>
              <a:spcBef>
                <a:spcPts val="0"/>
              </a:spcBef>
              <a:spcAft>
                <a:spcPts val="0"/>
              </a:spcAft>
              <a:buClr>
                <a:srgbClr val="000000"/>
              </a:buClr>
              <a:buSzPts val="900"/>
              <a:buFont typeface="Arial"/>
              <a:buNone/>
              <a:defRPr b="1" i="0" sz="900" u="none" cap="none" strike="noStrike">
                <a:solidFill>
                  <a:schemeClr val="dk2"/>
                </a:solidFill>
                <a:latin typeface="Oswald"/>
                <a:ea typeface="Oswald"/>
                <a:cs typeface="Oswald"/>
                <a:sym typeface="Oswald"/>
              </a:defRPr>
            </a:lvl3pPr>
            <a:lvl4pPr indent="0" lvl="3" marL="0" marR="0" algn="r">
              <a:lnSpc>
                <a:spcPct val="100000"/>
              </a:lnSpc>
              <a:spcBef>
                <a:spcPts val="0"/>
              </a:spcBef>
              <a:spcAft>
                <a:spcPts val="0"/>
              </a:spcAft>
              <a:buClr>
                <a:srgbClr val="000000"/>
              </a:buClr>
              <a:buSzPts val="900"/>
              <a:buFont typeface="Arial"/>
              <a:buNone/>
              <a:defRPr b="1" i="0" sz="900" u="none" cap="none" strike="noStrike">
                <a:solidFill>
                  <a:schemeClr val="dk2"/>
                </a:solidFill>
                <a:latin typeface="Oswald"/>
                <a:ea typeface="Oswald"/>
                <a:cs typeface="Oswald"/>
                <a:sym typeface="Oswald"/>
              </a:defRPr>
            </a:lvl4pPr>
            <a:lvl5pPr indent="0" lvl="4" marL="0" marR="0" algn="r">
              <a:lnSpc>
                <a:spcPct val="100000"/>
              </a:lnSpc>
              <a:spcBef>
                <a:spcPts val="0"/>
              </a:spcBef>
              <a:spcAft>
                <a:spcPts val="0"/>
              </a:spcAft>
              <a:buClr>
                <a:srgbClr val="000000"/>
              </a:buClr>
              <a:buSzPts val="900"/>
              <a:buFont typeface="Arial"/>
              <a:buNone/>
              <a:defRPr b="1" i="0" sz="900" u="none" cap="none" strike="noStrike">
                <a:solidFill>
                  <a:schemeClr val="dk2"/>
                </a:solidFill>
                <a:latin typeface="Oswald"/>
                <a:ea typeface="Oswald"/>
                <a:cs typeface="Oswald"/>
                <a:sym typeface="Oswald"/>
              </a:defRPr>
            </a:lvl5pPr>
            <a:lvl6pPr indent="0" lvl="5" marL="0" marR="0" algn="r">
              <a:lnSpc>
                <a:spcPct val="100000"/>
              </a:lnSpc>
              <a:spcBef>
                <a:spcPts val="0"/>
              </a:spcBef>
              <a:spcAft>
                <a:spcPts val="0"/>
              </a:spcAft>
              <a:buClr>
                <a:srgbClr val="000000"/>
              </a:buClr>
              <a:buSzPts val="900"/>
              <a:buFont typeface="Arial"/>
              <a:buNone/>
              <a:defRPr b="1" i="0" sz="900" u="none" cap="none" strike="noStrike">
                <a:solidFill>
                  <a:schemeClr val="dk2"/>
                </a:solidFill>
                <a:latin typeface="Oswald"/>
                <a:ea typeface="Oswald"/>
                <a:cs typeface="Oswald"/>
                <a:sym typeface="Oswald"/>
              </a:defRPr>
            </a:lvl6pPr>
            <a:lvl7pPr indent="0" lvl="6" marL="0" marR="0" algn="r">
              <a:lnSpc>
                <a:spcPct val="100000"/>
              </a:lnSpc>
              <a:spcBef>
                <a:spcPts val="0"/>
              </a:spcBef>
              <a:spcAft>
                <a:spcPts val="0"/>
              </a:spcAft>
              <a:buClr>
                <a:srgbClr val="000000"/>
              </a:buClr>
              <a:buSzPts val="900"/>
              <a:buFont typeface="Arial"/>
              <a:buNone/>
              <a:defRPr b="1" i="0" sz="900" u="none" cap="none" strike="noStrike">
                <a:solidFill>
                  <a:schemeClr val="dk2"/>
                </a:solidFill>
                <a:latin typeface="Oswald"/>
                <a:ea typeface="Oswald"/>
                <a:cs typeface="Oswald"/>
                <a:sym typeface="Oswald"/>
              </a:defRPr>
            </a:lvl7pPr>
            <a:lvl8pPr indent="0" lvl="7" marL="0" marR="0" algn="r">
              <a:lnSpc>
                <a:spcPct val="100000"/>
              </a:lnSpc>
              <a:spcBef>
                <a:spcPts val="0"/>
              </a:spcBef>
              <a:spcAft>
                <a:spcPts val="0"/>
              </a:spcAft>
              <a:buClr>
                <a:srgbClr val="000000"/>
              </a:buClr>
              <a:buSzPts val="900"/>
              <a:buFont typeface="Arial"/>
              <a:buNone/>
              <a:defRPr b="1" i="0" sz="900" u="none" cap="none" strike="noStrike">
                <a:solidFill>
                  <a:schemeClr val="dk2"/>
                </a:solidFill>
                <a:latin typeface="Oswald"/>
                <a:ea typeface="Oswald"/>
                <a:cs typeface="Oswald"/>
                <a:sym typeface="Oswald"/>
              </a:defRPr>
            </a:lvl8pPr>
            <a:lvl9pPr indent="0" lvl="8" marL="0" marR="0" algn="r">
              <a:lnSpc>
                <a:spcPct val="100000"/>
              </a:lnSpc>
              <a:spcBef>
                <a:spcPts val="0"/>
              </a:spcBef>
              <a:spcAft>
                <a:spcPts val="0"/>
              </a:spcAft>
              <a:buClr>
                <a:srgbClr val="000000"/>
              </a:buClr>
              <a:buSzPts val="900"/>
              <a:buFont typeface="Arial"/>
              <a:buNone/>
              <a:defRPr b="1" i="0" sz="900" u="none" cap="none" strike="noStrike">
                <a:solidFill>
                  <a:schemeClr val="dk2"/>
                </a:solidFill>
                <a:latin typeface="Oswald"/>
                <a:ea typeface="Oswald"/>
                <a:cs typeface="Oswald"/>
                <a:sym typeface="Oswald"/>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229" name="Shape 229"/>
        <p:cNvGrpSpPr/>
        <p:nvPr/>
      </p:nvGrpSpPr>
      <p:grpSpPr>
        <a:xfrm>
          <a:off x="0" y="0"/>
          <a:ext cx="0" cy="0"/>
          <a:chOff x="0" y="0"/>
          <a:chExt cx="0" cy="0"/>
        </a:xfrm>
      </p:grpSpPr>
      <p:sp>
        <p:nvSpPr>
          <p:cNvPr id="230" name="Google Shape;230;p30"/>
          <p:cNvSpPr txBox="1"/>
          <p:nvPr>
            <p:ph type="title"/>
          </p:nvPr>
        </p:nvSpPr>
        <p:spPr>
          <a:xfrm rot="5400000">
            <a:off x="5350073" y="1467446"/>
            <a:ext cx="4358879" cy="1971675"/>
          </a:xfrm>
          <a:prstGeom prst="rect">
            <a:avLst/>
          </a:prstGeom>
          <a:noFill/>
          <a:ln>
            <a:noFill/>
          </a:ln>
        </p:spPr>
        <p:txBody>
          <a:bodyPr anchorCtr="0" anchor="ctr" bIns="34275" lIns="68575" spcFirstLastPara="1" rIns="68575" wrap="square" tIns="34275">
            <a:noAutofit/>
          </a:bodyPr>
          <a:lstStyle>
            <a:lvl1pPr lvl="0" algn="l">
              <a:lnSpc>
                <a:spcPct val="90000"/>
              </a:lnSpc>
              <a:spcBef>
                <a:spcPts val="0"/>
              </a:spcBef>
              <a:spcAft>
                <a:spcPts val="0"/>
              </a:spcAft>
              <a:buClr>
                <a:srgbClr val="000000"/>
              </a:buClr>
              <a:buSzPts val="14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231" name="Google Shape;231;p30"/>
          <p:cNvSpPr txBox="1"/>
          <p:nvPr>
            <p:ph idx="1" type="body"/>
          </p:nvPr>
        </p:nvSpPr>
        <p:spPr>
          <a:xfrm rot="5400000">
            <a:off x="1349573" y="-447079"/>
            <a:ext cx="4358879" cy="5800725"/>
          </a:xfrm>
          <a:prstGeom prst="rect">
            <a:avLst/>
          </a:prstGeom>
          <a:noFill/>
          <a:ln>
            <a:noFill/>
          </a:ln>
        </p:spPr>
        <p:txBody>
          <a:bodyPr anchorCtr="0" anchor="t" bIns="34275" lIns="68575" spcFirstLastPara="1" rIns="68575" wrap="square" tIns="34275">
            <a:noAutofit/>
          </a:bodyPr>
          <a:lstStyle>
            <a:lvl1pPr indent="-317500" lvl="0" marL="457200" algn="l">
              <a:lnSpc>
                <a:spcPct val="90000"/>
              </a:lnSpc>
              <a:spcBef>
                <a:spcPts val="800"/>
              </a:spcBef>
              <a:spcAft>
                <a:spcPts val="0"/>
              </a:spcAft>
              <a:buClr>
                <a:srgbClr val="000000"/>
              </a:buClr>
              <a:buSzPts val="1400"/>
              <a:buChar char="•"/>
              <a:defRPr/>
            </a:lvl1pPr>
            <a:lvl2pPr indent="-317500" lvl="1" marL="914400" algn="l">
              <a:lnSpc>
                <a:spcPct val="90000"/>
              </a:lnSpc>
              <a:spcBef>
                <a:spcPts val="400"/>
              </a:spcBef>
              <a:spcAft>
                <a:spcPts val="0"/>
              </a:spcAft>
              <a:buClr>
                <a:srgbClr val="000000"/>
              </a:buClr>
              <a:buSzPts val="1400"/>
              <a:buChar char="•"/>
              <a:defRPr/>
            </a:lvl2pPr>
            <a:lvl3pPr indent="-317500" lvl="2" marL="1371600" algn="l">
              <a:lnSpc>
                <a:spcPct val="90000"/>
              </a:lnSpc>
              <a:spcBef>
                <a:spcPts val="400"/>
              </a:spcBef>
              <a:spcAft>
                <a:spcPts val="0"/>
              </a:spcAft>
              <a:buClr>
                <a:srgbClr val="000000"/>
              </a:buClr>
              <a:buSzPts val="1400"/>
              <a:buChar char="•"/>
              <a:defRPr/>
            </a:lvl3pPr>
            <a:lvl4pPr indent="-317500" lvl="3" marL="1828800" algn="l">
              <a:lnSpc>
                <a:spcPct val="90000"/>
              </a:lnSpc>
              <a:spcBef>
                <a:spcPts val="400"/>
              </a:spcBef>
              <a:spcAft>
                <a:spcPts val="0"/>
              </a:spcAft>
              <a:buClr>
                <a:srgbClr val="000000"/>
              </a:buClr>
              <a:buSzPts val="1400"/>
              <a:buChar char="•"/>
              <a:defRPr/>
            </a:lvl4pPr>
            <a:lvl5pPr indent="-317500" lvl="4" marL="2286000" algn="l">
              <a:lnSpc>
                <a:spcPct val="90000"/>
              </a:lnSpc>
              <a:spcBef>
                <a:spcPts val="400"/>
              </a:spcBef>
              <a:spcAft>
                <a:spcPts val="0"/>
              </a:spcAft>
              <a:buClr>
                <a:srgbClr val="000000"/>
              </a:buClr>
              <a:buSzPts val="1400"/>
              <a:buChar char="•"/>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232" name="Google Shape;232;p30"/>
          <p:cNvSpPr txBox="1"/>
          <p:nvPr>
            <p:ph idx="10" type="dt"/>
          </p:nvPr>
        </p:nvSpPr>
        <p:spPr>
          <a:xfrm>
            <a:off x="628650" y="4842416"/>
            <a:ext cx="885128" cy="159400"/>
          </a:xfrm>
          <a:prstGeom prst="rect">
            <a:avLst/>
          </a:prstGeom>
          <a:noFill/>
          <a:ln>
            <a:noFill/>
          </a:ln>
        </p:spPr>
        <p:txBody>
          <a:bodyPr anchorCtr="0" anchor="t" bIns="34275" lIns="68575" spcFirstLastPara="1" rIns="68575" wrap="square" tIns="34275">
            <a:noAutofit/>
          </a:bodyPr>
          <a:lstStyle>
            <a:lvl1pPr lvl="0"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Arial"/>
                <a:ea typeface="Arial"/>
                <a:cs typeface="Arial"/>
                <a:sym typeface="Arial"/>
              </a:defRPr>
            </a:lvl1pPr>
            <a:lvl2pPr lvl="1"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Arial"/>
                <a:ea typeface="Arial"/>
                <a:cs typeface="Arial"/>
                <a:sym typeface="Arial"/>
              </a:defRPr>
            </a:lvl9pPr>
          </a:lstStyle>
          <a:p/>
        </p:txBody>
      </p:sp>
      <p:sp>
        <p:nvSpPr>
          <p:cNvPr id="233" name="Google Shape;233;p30"/>
          <p:cNvSpPr txBox="1"/>
          <p:nvPr>
            <p:ph idx="11" type="ftr"/>
          </p:nvPr>
        </p:nvSpPr>
        <p:spPr>
          <a:xfrm>
            <a:off x="5227134" y="4842416"/>
            <a:ext cx="2768290" cy="159400"/>
          </a:xfrm>
          <a:prstGeom prst="rect">
            <a:avLst/>
          </a:prstGeom>
          <a:noFill/>
          <a:ln>
            <a:noFill/>
          </a:ln>
        </p:spPr>
        <p:txBody>
          <a:bodyPr anchorCtr="0" anchor="ctr" bIns="34275" lIns="68575" spcFirstLastPara="1" rIns="68575" wrap="square" tIns="34275">
            <a:noAutofit/>
          </a:bodyPr>
          <a:lstStyle>
            <a:lvl1pPr lvl="0" algn="ctr">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234" name="Google Shape;234;p30"/>
          <p:cNvSpPr txBox="1"/>
          <p:nvPr>
            <p:ph idx="12" type="sldNum"/>
          </p:nvPr>
        </p:nvSpPr>
        <p:spPr>
          <a:xfrm>
            <a:off x="8062332" y="4897510"/>
            <a:ext cx="453018" cy="104307"/>
          </a:xfrm>
          <a:prstGeom prst="rect">
            <a:avLst/>
          </a:prstGeom>
          <a:noFill/>
          <a:ln>
            <a:noFill/>
          </a:ln>
        </p:spPr>
        <p:txBody>
          <a:bodyPr anchorCtr="0" anchor="b" bIns="0" lIns="0" spcFirstLastPara="1" rIns="0" wrap="square" tIns="0">
            <a:noAutofit/>
          </a:bodyPr>
          <a:lstStyle>
            <a:lvl1pPr indent="0" lvl="0" marL="0" marR="0" algn="r">
              <a:lnSpc>
                <a:spcPct val="100000"/>
              </a:lnSpc>
              <a:spcBef>
                <a:spcPts val="0"/>
              </a:spcBef>
              <a:spcAft>
                <a:spcPts val="0"/>
              </a:spcAft>
              <a:buClr>
                <a:srgbClr val="000000"/>
              </a:buClr>
              <a:buSzPts val="900"/>
              <a:buFont typeface="Arial"/>
              <a:buNone/>
              <a:defRPr b="1" i="0" sz="900" u="none" cap="none" strike="noStrike">
                <a:solidFill>
                  <a:schemeClr val="dk2"/>
                </a:solidFill>
                <a:latin typeface="Oswald"/>
                <a:ea typeface="Oswald"/>
                <a:cs typeface="Oswald"/>
                <a:sym typeface="Oswald"/>
              </a:defRPr>
            </a:lvl1pPr>
            <a:lvl2pPr indent="0" lvl="1" marL="0" marR="0" algn="r">
              <a:lnSpc>
                <a:spcPct val="100000"/>
              </a:lnSpc>
              <a:spcBef>
                <a:spcPts val="0"/>
              </a:spcBef>
              <a:spcAft>
                <a:spcPts val="0"/>
              </a:spcAft>
              <a:buClr>
                <a:srgbClr val="000000"/>
              </a:buClr>
              <a:buSzPts val="900"/>
              <a:buFont typeface="Arial"/>
              <a:buNone/>
              <a:defRPr b="1" i="0" sz="900" u="none" cap="none" strike="noStrike">
                <a:solidFill>
                  <a:schemeClr val="dk2"/>
                </a:solidFill>
                <a:latin typeface="Oswald"/>
                <a:ea typeface="Oswald"/>
                <a:cs typeface="Oswald"/>
                <a:sym typeface="Oswald"/>
              </a:defRPr>
            </a:lvl2pPr>
            <a:lvl3pPr indent="0" lvl="2" marL="0" marR="0" algn="r">
              <a:lnSpc>
                <a:spcPct val="100000"/>
              </a:lnSpc>
              <a:spcBef>
                <a:spcPts val="0"/>
              </a:spcBef>
              <a:spcAft>
                <a:spcPts val="0"/>
              </a:spcAft>
              <a:buClr>
                <a:srgbClr val="000000"/>
              </a:buClr>
              <a:buSzPts val="900"/>
              <a:buFont typeface="Arial"/>
              <a:buNone/>
              <a:defRPr b="1" i="0" sz="900" u="none" cap="none" strike="noStrike">
                <a:solidFill>
                  <a:schemeClr val="dk2"/>
                </a:solidFill>
                <a:latin typeface="Oswald"/>
                <a:ea typeface="Oswald"/>
                <a:cs typeface="Oswald"/>
                <a:sym typeface="Oswald"/>
              </a:defRPr>
            </a:lvl3pPr>
            <a:lvl4pPr indent="0" lvl="3" marL="0" marR="0" algn="r">
              <a:lnSpc>
                <a:spcPct val="100000"/>
              </a:lnSpc>
              <a:spcBef>
                <a:spcPts val="0"/>
              </a:spcBef>
              <a:spcAft>
                <a:spcPts val="0"/>
              </a:spcAft>
              <a:buClr>
                <a:srgbClr val="000000"/>
              </a:buClr>
              <a:buSzPts val="900"/>
              <a:buFont typeface="Arial"/>
              <a:buNone/>
              <a:defRPr b="1" i="0" sz="900" u="none" cap="none" strike="noStrike">
                <a:solidFill>
                  <a:schemeClr val="dk2"/>
                </a:solidFill>
                <a:latin typeface="Oswald"/>
                <a:ea typeface="Oswald"/>
                <a:cs typeface="Oswald"/>
                <a:sym typeface="Oswald"/>
              </a:defRPr>
            </a:lvl4pPr>
            <a:lvl5pPr indent="0" lvl="4" marL="0" marR="0" algn="r">
              <a:lnSpc>
                <a:spcPct val="100000"/>
              </a:lnSpc>
              <a:spcBef>
                <a:spcPts val="0"/>
              </a:spcBef>
              <a:spcAft>
                <a:spcPts val="0"/>
              </a:spcAft>
              <a:buClr>
                <a:srgbClr val="000000"/>
              </a:buClr>
              <a:buSzPts val="900"/>
              <a:buFont typeface="Arial"/>
              <a:buNone/>
              <a:defRPr b="1" i="0" sz="900" u="none" cap="none" strike="noStrike">
                <a:solidFill>
                  <a:schemeClr val="dk2"/>
                </a:solidFill>
                <a:latin typeface="Oswald"/>
                <a:ea typeface="Oswald"/>
                <a:cs typeface="Oswald"/>
                <a:sym typeface="Oswald"/>
              </a:defRPr>
            </a:lvl5pPr>
            <a:lvl6pPr indent="0" lvl="5" marL="0" marR="0" algn="r">
              <a:lnSpc>
                <a:spcPct val="100000"/>
              </a:lnSpc>
              <a:spcBef>
                <a:spcPts val="0"/>
              </a:spcBef>
              <a:spcAft>
                <a:spcPts val="0"/>
              </a:spcAft>
              <a:buClr>
                <a:srgbClr val="000000"/>
              </a:buClr>
              <a:buSzPts val="900"/>
              <a:buFont typeface="Arial"/>
              <a:buNone/>
              <a:defRPr b="1" i="0" sz="900" u="none" cap="none" strike="noStrike">
                <a:solidFill>
                  <a:schemeClr val="dk2"/>
                </a:solidFill>
                <a:latin typeface="Oswald"/>
                <a:ea typeface="Oswald"/>
                <a:cs typeface="Oswald"/>
                <a:sym typeface="Oswald"/>
              </a:defRPr>
            </a:lvl6pPr>
            <a:lvl7pPr indent="0" lvl="6" marL="0" marR="0" algn="r">
              <a:lnSpc>
                <a:spcPct val="100000"/>
              </a:lnSpc>
              <a:spcBef>
                <a:spcPts val="0"/>
              </a:spcBef>
              <a:spcAft>
                <a:spcPts val="0"/>
              </a:spcAft>
              <a:buClr>
                <a:srgbClr val="000000"/>
              </a:buClr>
              <a:buSzPts val="900"/>
              <a:buFont typeface="Arial"/>
              <a:buNone/>
              <a:defRPr b="1" i="0" sz="900" u="none" cap="none" strike="noStrike">
                <a:solidFill>
                  <a:schemeClr val="dk2"/>
                </a:solidFill>
                <a:latin typeface="Oswald"/>
                <a:ea typeface="Oswald"/>
                <a:cs typeface="Oswald"/>
                <a:sym typeface="Oswald"/>
              </a:defRPr>
            </a:lvl7pPr>
            <a:lvl8pPr indent="0" lvl="7" marL="0" marR="0" algn="r">
              <a:lnSpc>
                <a:spcPct val="100000"/>
              </a:lnSpc>
              <a:spcBef>
                <a:spcPts val="0"/>
              </a:spcBef>
              <a:spcAft>
                <a:spcPts val="0"/>
              </a:spcAft>
              <a:buClr>
                <a:srgbClr val="000000"/>
              </a:buClr>
              <a:buSzPts val="900"/>
              <a:buFont typeface="Arial"/>
              <a:buNone/>
              <a:defRPr b="1" i="0" sz="900" u="none" cap="none" strike="noStrike">
                <a:solidFill>
                  <a:schemeClr val="dk2"/>
                </a:solidFill>
                <a:latin typeface="Oswald"/>
                <a:ea typeface="Oswald"/>
                <a:cs typeface="Oswald"/>
                <a:sym typeface="Oswald"/>
              </a:defRPr>
            </a:lvl8pPr>
            <a:lvl9pPr indent="0" lvl="8" marL="0" marR="0" algn="r">
              <a:lnSpc>
                <a:spcPct val="100000"/>
              </a:lnSpc>
              <a:spcBef>
                <a:spcPts val="0"/>
              </a:spcBef>
              <a:spcAft>
                <a:spcPts val="0"/>
              </a:spcAft>
              <a:buClr>
                <a:srgbClr val="000000"/>
              </a:buClr>
              <a:buSzPts val="900"/>
              <a:buFont typeface="Arial"/>
              <a:buNone/>
              <a:defRPr b="1" i="0" sz="900" u="none" cap="none" strike="noStrike">
                <a:solidFill>
                  <a:schemeClr val="dk2"/>
                </a:solidFill>
                <a:latin typeface="Oswald"/>
                <a:ea typeface="Oswald"/>
                <a:cs typeface="Oswald"/>
                <a:sym typeface="Oswald"/>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240" name="Shape 240"/>
        <p:cNvGrpSpPr/>
        <p:nvPr/>
      </p:nvGrpSpPr>
      <p:grpSpPr>
        <a:xfrm>
          <a:off x="0" y="0"/>
          <a:ext cx="0" cy="0"/>
          <a:chOff x="0" y="0"/>
          <a:chExt cx="0" cy="0"/>
        </a:xfrm>
      </p:grpSpPr>
      <p:sp>
        <p:nvSpPr>
          <p:cNvPr id="241" name="Google Shape;241;p32"/>
          <p:cNvSpPr txBox="1"/>
          <p:nvPr>
            <p:ph type="ctrTitle"/>
          </p:nvPr>
        </p:nvSpPr>
        <p:spPr>
          <a:xfrm>
            <a:off x="311708" y="744575"/>
            <a:ext cx="8520600" cy="2052600"/>
          </a:xfrm>
          <a:prstGeom prst="rect">
            <a:avLst/>
          </a:prstGeom>
        </p:spPr>
        <p:txBody>
          <a:bodyPr anchorCtr="0" anchor="b" bIns="91425" lIns="91425" spcFirstLastPara="1" rIns="91425" wrap="square" tIns="91425">
            <a:normAutofit/>
          </a:bodyPr>
          <a:lstStyle>
            <a:lvl1pPr lvl="0" rtl="0" algn="ctr">
              <a:spcBef>
                <a:spcPts val="0"/>
              </a:spcBef>
              <a:spcAft>
                <a:spcPts val="0"/>
              </a:spcAft>
              <a:buSzPts val="5200"/>
              <a:buNone/>
              <a:defRPr sz="5200"/>
            </a:lvl1pPr>
            <a:lvl2pPr lvl="1" rtl="0" algn="ctr">
              <a:spcBef>
                <a:spcPts val="0"/>
              </a:spcBef>
              <a:spcAft>
                <a:spcPts val="0"/>
              </a:spcAft>
              <a:buSzPts val="5200"/>
              <a:buNone/>
              <a:defRPr sz="5200"/>
            </a:lvl2pPr>
            <a:lvl3pPr lvl="2" rtl="0" algn="ctr">
              <a:spcBef>
                <a:spcPts val="0"/>
              </a:spcBef>
              <a:spcAft>
                <a:spcPts val="0"/>
              </a:spcAft>
              <a:buSzPts val="5200"/>
              <a:buNone/>
              <a:defRPr sz="5200"/>
            </a:lvl3pPr>
            <a:lvl4pPr lvl="3" rtl="0" algn="ctr">
              <a:spcBef>
                <a:spcPts val="0"/>
              </a:spcBef>
              <a:spcAft>
                <a:spcPts val="0"/>
              </a:spcAft>
              <a:buSzPts val="5200"/>
              <a:buNone/>
              <a:defRPr sz="5200"/>
            </a:lvl4pPr>
            <a:lvl5pPr lvl="4" rtl="0" algn="ctr">
              <a:spcBef>
                <a:spcPts val="0"/>
              </a:spcBef>
              <a:spcAft>
                <a:spcPts val="0"/>
              </a:spcAft>
              <a:buSzPts val="5200"/>
              <a:buNone/>
              <a:defRPr sz="5200"/>
            </a:lvl5pPr>
            <a:lvl6pPr lvl="5" rtl="0" algn="ctr">
              <a:spcBef>
                <a:spcPts val="0"/>
              </a:spcBef>
              <a:spcAft>
                <a:spcPts val="0"/>
              </a:spcAft>
              <a:buSzPts val="5200"/>
              <a:buNone/>
              <a:defRPr sz="5200"/>
            </a:lvl6pPr>
            <a:lvl7pPr lvl="6" rtl="0" algn="ctr">
              <a:spcBef>
                <a:spcPts val="0"/>
              </a:spcBef>
              <a:spcAft>
                <a:spcPts val="0"/>
              </a:spcAft>
              <a:buSzPts val="5200"/>
              <a:buNone/>
              <a:defRPr sz="5200"/>
            </a:lvl7pPr>
            <a:lvl8pPr lvl="7" rtl="0" algn="ctr">
              <a:spcBef>
                <a:spcPts val="0"/>
              </a:spcBef>
              <a:spcAft>
                <a:spcPts val="0"/>
              </a:spcAft>
              <a:buSzPts val="5200"/>
              <a:buNone/>
              <a:defRPr sz="5200"/>
            </a:lvl8pPr>
            <a:lvl9pPr lvl="8" rtl="0" algn="ctr">
              <a:spcBef>
                <a:spcPts val="0"/>
              </a:spcBef>
              <a:spcAft>
                <a:spcPts val="0"/>
              </a:spcAft>
              <a:buSzPts val="5200"/>
              <a:buNone/>
              <a:defRPr sz="5200"/>
            </a:lvl9pPr>
          </a:lstStyle>
          <a:p/>
        </p:txBody>
      </p:sp>
      <p:sp>
        <p:nvSpPr>
          <p:cNvPr id="242" name="Google Shape;242;p32"/>
          <p:cNvSpPr txBox="1"/>
          <p:nvPr>
            <p:ph idx="1" type="subTitle"/>
          </p:nvPr>
        </p:nvSpPr>
        <p:spPr>
          <a:xfrm>
            <a:off x="311700" y="2834125"/>
            <a:ext cx="8520600" cy="792600"/>
          </a:xfrm>
          <a:prstGeom prst="rect">
            <a:avLst/>
          </a:prstGeom>
        </p:spPr>
        <p:txBody>
          <a:bodyPr anchorCtr="0" anchor="t" bIns="91425" lIns="91425" spcFirstLastPara="1" rIns="91425" wrap="square" tIns="91425">
            <a:normAutofit/>
          </a:bodyPr>
          <a:lstStyle>
            <a:lvl1pPr lvl="0" rtl="0" algn="ctr">
              <a:lnSpc>
                <a:spcPct val="100000"/>
              </a:lnSpc>
              <a:spcBef>
                <a:spcPts val="0"/>
              </a:spcBef>
              <a:spcAft>
                <a:spcPts val="0"/>
              </a:spcAft>
              <a:buSzPts val="2800"/>
              <a:buNone/>
              <a:defRPr sz="2800"/>
            </a:lvl1pPr>
            <a:lvl2pPr lvl="1" rtl="0" algn="ctr">
              <a:lnSpc>
                <a:spcPct val="100000"/>
              </a:lnSpc>
              <a:spcBef>
                <a:spcPts val="0"/>
              </a:spcBef>
              <a:spcAft>
                <a:spcPts val="0"/>
              </a:spcAft>
              <a:buSzPts val="2800"/>
              <a:buNone/>
              <a:defRPr sz="2800"/>
            </a:lvl2pPr>
            <a:lvl3pPr lvl="2" rtl="0" algn="ctr">
              <a:lnSpc>
                <a:spcPct val="100000"/>
              </a:lnSpc>
              <a:spcBef>
                <a:spcPts val="0"/>
              </a:spcBef>
              <a:spcAft>
                <a:spcPts val="0"/>
              </a:spcAft>
              <a:buSzPts val="2800"/>
              <a:buNone/>
              <a:defRPr sz="2800"/>
            </a:lvl3pPr>
            <a:lvl4pPr lvl="3" rtl="0" algn="ctr">
              <a:lnSpc>
                <a:spcPct val="100000"/>
              </a:lnSpc>
              <a:spcBef>
                <a:spcPts val="0"/>
              </a:spcBef>
              <a:spcAft>
                <a:spcPts val="0"/>
              </a:spcAft>
              <a:buSzPts val="2800"/>
              <a:buNone/>
              <a:defRPr sz="2800"/>
            </a:lvl4pPr>
            <a:lvl5pPr lvl="4" rtl="0" algn="ctr">
              <a:lnSpc>
                <a:spcPct val="100000"/>
              </a:lnSpc>
              <a:spcBef>
                <a:spcPts val="0"/>
              </a:spcBef>
              <a:spcAft>
                <a:spcPts val="0"/>
              </a:spcAft>
              <a:buSzPts val="2800"/>
              <a:buNone/>
              <a:defRPr sz="2800"/>
            </a:lvl5pPr>
            <a:lvl6pPr lvl="5" rtl="0" algn="ctr">
              <a:lnSpc>
                <a:spcPct val="100000"/>
              </a:lnSpc>
              <a:spcBef>
                <a:spcPts val="0"/>
              </a:spcBef>
              <a:spcAft>
                <a:spcPts val="0"/>
              </a:spcAft>
              <a:buSzPts val="2800"/>
              <a:buNone/>
              <a:defRPr sz="2800"/>
            </a:lvl6pPr>
            <a:lvl7pPr lvl="6" rtl="0" algn="ctr">
              <a:lnSpc>
                <a:spcPct val="100000"/>
              </a:lnSpc>
              <a:spcBef>
                <a:spcPts val="0"/>
              </a:spcBef>
              <a:spcAft>
                <a:spcPts val="0"/>
              </a:spcAft>
              <a:buSzPts val="2800"/>
              <a:buNone/>
              <a:defRPr sz="2800"/>
            </a:lvl7pPr>
            <a:lvl8pPr lvl="7" rtl="0" algn="ctr">
              <a:lnSpc>
                <a:spcPct val="100000"/>
              </a:lnSpc>
              <a:spcBef>
                <a:spcPts val="0"/>
              </a:spcBef>
              <a:spcAft>
                <a:spcPts val="0"/>
              </a:spcAft>
              <a:buSzPts val="2800"/>
              <a:buNone/>
              <a:defRPr sz="2800"/>
            </a:lvl8pPr>
            <a:lvl9pPr lvl="8" rtl="0" algn="ctr">
              <a:lnSpc>
                <a:spcPct val="100000"/>
              </a:lnSpc>
              <a:spcBef>
                <a:spcPts val="0"/>
              </a:spcBef>
              <a:spcAft>
                <a:spcPts val="0"/>
              </a:spcAft>
              <a:buSzPts val="2800"/>
              <a:buNone/>
              <a:defRPr sz="2800"/>
            </a:lvl9pPr>
          </a:lstStyle>
          <a:p/>
        </p:txBody>
      </p:sp>
      <p:sp>
        <p:nvSpPr>
          <p:cNvPr id="243" name="Google Shape;243;p3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24" name="Shape 24"/>
        <p:cNvGrpSpPr/>
        <p:nvPr/>
      </p:nvGrpSpPr>
      <p:grpSpPr>
        <a:xfrm>
          <a:off x="0" y="0"/>
          <a:ext cx="0" cy="0"/>
          <a:chOff x="0" y="0"/>
          <a:chExt cx="0" cy="0"/>
        </a:xfrm>
      </p:grpSpPr>
      <p:sp>
        <p:nvSpPr>
          <p:cNvPr id="25" name="Google Shape;25;p4"/>
          <p:cNvSpPr txBox="1"/>
          <p:nvPr>
            <p:ph type="title"/>
          </p:nvPr>
        </p:nvSpPr>
        <p:spPr>
          <a:xfrm>
            <a:off x="628649" y="337772"/>
            <a:ext cx="6220558" cy="690929"/>
          </a:xfrm>
          <a:prstGeom prst="rect">
            <a:avLst/>
          </a:prstGeom>
          <a:noFill/>
          <a:ln>
            <a:noFill/>
          </a:ln>
        </p:spPr>
        <p:txBody>
          <a:bodyPr anchorCtr="0" anchor="t" bIns="34275" lIns="68575" spcFirstLastPara="1" rIns="68575" wrap="square" tIns="34275">
            <a:noAutofit/>
          </a:bodyPr>
          <a:lstStyle>
            <a:lvl1pPr lvl="0" algn="l">
              <a:lnSpc>
                <a:spcPct val="90000"/>
              </a:lnSpc>
              <a:spcBef>
                <a:spcPts val="0"/>
              </a:spcBef>
              <a:spcAft>
                <a:spcPts val="0"/>
              </a:spcAft>
              <a:buClr>
                <a:srgbClr val="000000"/>
              </a:buClr>
              <a:buSzPts val="2100"/>
              <a:buFont typeface="Oswald"/>
              <a:buNone/>
              <a:defRPr sz="2100"/>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26" name="Google Shape;26;p4"/>
          <p:cNvSpPr txBox="1"/>
          <p:nvPr>
            <p:ph idx="1" type="body"/>
          </p:nvPr>
        </p:nvSpPr>
        <p:spPr>
          <a:xfrm>
            <a:off x="629841" y="1356122"/>
            <a:ext cx="3885009" cy="3276600"/>
          </a:xfrm>
          <a:prstGeom prst="rect">
            <a:avLst/>
          </a:prstGeom>
          <a:noFill/>
          <a:ln>
            <a:noFill/>
          </a:ln>
        </p:spPr>
        <p:txBody>
          <a:bodyPr anchorCtr="0" anchor="t" bIns="34275" lIns="68575" spcFirstLastPara="1" rIns="68575" wrap="square" tIns="34275">
            <a:noAutofit/>
          </a:bodyPr>
          <a:lstStyle>
            <a:lvl1pPr indent="-317500" lvl="0" marL="457200" algn="l">
              <a:lnSpc>
                <a:spcPct val="90000"/>
              </a:lnSpc>
              <a:spcBef>
                <a:spcPts val="800"/>
              </a:spcBef>
              <a:spcAft>
                <a:spcPts val="0"/>
              </a:spcAft>
              <a:buClr>
                <a:srgbClr val="000000"/>
              </a:buClr>
              <a:buSzPts val="1400"/>
              <a:buChar char="•"/>
              <a:defRPr/>
            </a:lvl1pPr>
            <a:lvl2pPr indent="-317500" lvl="1" marL="914400" algn="l">
              <a:lnSpc>
                <a:spcPct val="90000"/>
              </a:lnSpc>
              <a:spcBef>
                <a:spcPts val="400"/>
              </a:spcBef>
              <a:spcAft>
                <a:spcPts val="0"/>
              </a:spcAft>
              <a:buClr>
                <a:srgbClr val="000000"/>
              </a:buClr>
              <a:buSzPts val="1400"/>
              <a:buChar char="•"/>
              <a:defRPr/>
            </a:lvl2pPr>
            <a:lvl3pPr indent="-317500" lvl="2" marL="1371600" algn="l">
              <a:lnSpc>
                <a:spcPct val="90000"/>
              </a:lnSpc>
              <a:spcBef>
                <a:spcPts val="400"/>
              </a:spcBef>
              <a:spcAft>
                <a:spcPts val="0"/>
              </a:spcAft>
              <a:buClr>
                <a:srgbClr val="000000"/>
              </a:buClr>
              <a:buSzPts val="1400"/>
              <a:buChar char="•"/>
              <a:defRPr/>
            </a:lvl3pPr>
            <a:lvl4pPr indent="-317500" lvl="3" marL="1828800" algn="l">
              <a:lnSpc>
                <a:spcPct val="90000"/>
              </a:lnSpc>
              <a:spcBef>
                <a:spcPts val="400"/>
              </a:spcBef>
              <a:spcAft>
                <a:spcPts val="0"/>
              </a:spcAft>
              <a:buClr>
                <a:srgbClr val="000000"/>
              </a:buClr>
              <a:buSzPts val="1400"/>
              <a:buChar char="•"/>
              <a:defRPr/>
            </a:lvl4pPr>
            <a:lvl5pPr indent="-317500" lvl="4" marL="2286000" algn="l">
              <a:lnSpc>
                <a:spcPct val="90000"/>
              </a:lnSpc>
              <a:spcBef>
                <a:spcPts val="400"/>
              </a:spcBef>
              <a:spcAft>
                <a:spcPts val="0"/>
              </a:spcAft>
              <a:buClr>
                <a:srgbClr val="000000"/>
              </a:buClr>
              <a:buSzPts val="1400"/>
              <a:buChar char="•"/>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27" name="Google Shape;27;p4"/>
          <p:cNvSpPr txBox="1"/>
          <p:nvPr>
            <p:ph idx="2" type="body"/>
          </p:nvPr>
        </p:nvSpPr>
        <p:spPr>
          <a:xfrm>
            <a:off x="4629150" y="1356122"/>
            <a:ext cx="3886200" cy="3276600"/>
          </a:xfrm>
          <a:prstGeom prst="rect">
            <a:avLst/>
          </a:prstGeom>
          <a:noFill/>
          <a:ln>
            <a:noFill/>
          </a:ln>
        </p:spPr>
        <p:txBody>
          <a:bodyPr anchorCtr="0" anchor="t" bIns="34275" lIns="68575" spcFirstLastPara="1" rIns="68575" wrap="square" tIns="34275">
            <a:noAutofit/>
          </a:bodyPr>
          <a:lstStyle>
            <a:lvl1pPr indent="-317500" lvl="0" marL="457200" algn="l">
              <a:lnSpc>
                <a:spcPct val="90000"/>
              </a:lnSpc>
              <a:spcBef>
                <a:spcPts val="800"/>
              </a:spcBef>
              <a:spcAft>
                <a:spcPts val="0"/>
              </a:spcAft>
              <a:buClr>
                <a:srgbClr val="000000"/>
              </a:buClr>
              <a:buSzPts val="1400"/>
              <a:buChar char="•"/>
              <a:defRPr/>
            </a:lvl1pPr>
            <a:lvl2pPr indent="-317500" lvl="1" marL="914400" algn="l">
              <a:lnSpc>
                <a:spcPct val="90000"/>
              </a:lnSpc>
              <a:spcBef>
                <a:spcPts val="400"/>
              </a:spcBef>
              <a:spcAft>
                <a:spcPts val="0"/>
              </a:spcAft>
              <a:buClr>
                <a:srgbClr val="000000"/>
              </a:buClr>
              <a:buSzPts val="1400"/>
              <a:buChar char="•"/>
              <a:defRPr/>
            </a:lvl2pPr>
            <a:lvl3pPr indent="-317500" lvl="2" marL="1371600" algn="l">
              <a:lnSpc>
                <a:spcPct val="90000"/>
              </a:lnSpc>
              <a:spcBef>
                <a:spcPts val="400"/>
              </a:spcBef>
              <a:spcAft>
                <a:spcPts val="0"/>
              </a:spcAft>
              <a:buClr>
                <a:srgbClr val="000000"/>
              </a:buClr>
              <a:buSzPts val="1400"/>
              <a:buChar char="•"/>
              <a:defRPr/>
            </a:lvl3pPr>
            <a:lvl4pPr indent="-317500" lvl="3" marL="1828800" algn="l">
              <a:lnSpc>
                <a:spcPct val="90000"/>
              </a:lnSpc>
              <a:spcBef>
                <a:spcPts val="400"/>
              </a:spcBef>
              <a:spcAft>
                <a:spcPts val="0"/>
              </a:spcAft>
              <a:buClr>
                <a:srgbClr val="000000"/>
              </a:buClr>
              <a:buSzPts val="1400"/>
              <a:buChar char="•"/>
              <a:defRPr/>
            </a:lvl4pPr>
            <a:lvl5pPr indent="-317500" lvl="4" marL="2286000" algn="l">
              <a:lnSpc>
                <a:spcPct val="90000"/>
              </a:lnSpc>
              <a:spcBef>
                <a:spcPts val="400"/>
              </a:spcBef>
              <a:spcAft>
                <a:spcPts val="0"/>
              </a:spcAft>
              <a:buClr>
                <a:srgbClr val="000000"/>
              </a:buClr>
              <a:buSzPts val="1400"/>
              <a:buChar char="•"/>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cxnSp>
        <p:nvCxnSpPr>
          <p:cNvPr id="28" name="Google Shape;28;p4"/>
          <p:cNvCxnSpPr/>
          <p:nvPr/>
        </p:nvCxnSpPr>
        <p:spPr>
          <a:xfrm>
            <a:off x="628650" y="276225"/>
            <a:ext cx="6988628" cy="0"/>
          </a:xfrm>
          <a:prstGeom prst="straightConnector1">
            <a:avLst/>
          </a:prstGeom>
          <a:noFill/>
          <a:ln cap="flat" cmpd="sng" w="12700">
            <a:solidFill>
              <a:schemeClr val="dk1"/>
            </a:solidFill>
            <a:prstDash val="solid"/>
            <a:miter lim="800000"/>
            <a:headEnd len="sm" w="sm" type="none"/>
            <a:tailEnd len="sm" w="sm" type="none"/>
          </a:ln>
        </p:spPr>
      </p:cxnSp>
      <p:sp>
        <p:nvSpPr>
          <p:cNvPr id="29" name="Google Shape;29;p4"/>
          <p:cNvSpPr txBox="1"/>
          <p:nvPr>
            <p:ph idx="11" type="ftr"/>
          </p:nvPr>
        </p:nvSpPr>
        <p:spPr>
          <a:xfrm>
            <a:off x="5227134" y="4842416"/>
            <a:ext cx="2768290" cy="159400"/>
          </a:xfrm>
          <a:prstGeom prst="rect">
            <a:avLst/>
          </a:prstGeom>
          <a:noFill/>
          <a:ln>
            <a:noFill/>
          </a:ln>
        </p:spPr>
        <p:txBody>
          <a:bodyPr anchorCtr="0" anchor="b" bIns="0" lIns="0" spcFirstLastPara="1" rIns="0" wrap="square" tIns="0">
            <a:noAutofit/>
          </a:bodyPr>
          <a:lstStyle>
            <a:lvl1pPr lvl="0" algn="r">
              <a:lnSpc>
                <a:spcPct val="100000"/>
              </a:lnSpc>
              <a:spcBef>
                <a:spcPts val="0"/>
              </a:spcBef>
              <a:spcAft>
                <a:spcPts val="0"/>
              </a:spcAft>
              <a:buSzPts val="1100"/>
              <a:buNone/>
              <a:defRPr b="1" i="0" sz="800">
                <a:solidFill>
                  <a:schemeClr val="dk2"/>
                </a:solidFill>
                <a:latin typeface="Oswald"/>
                <a:ea typeface="Oswald"/>
                <a:cs typeface="Oswald"/>
                <a:sym typeface="Oswald"/>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30" name="Google Shape;30;p4"/>
          <p:cNvSpPr txBox="1"/>
          <p:nvPr>
            <p:ph idx="12" type="sldNum"/>
          </p:nvPr>
        </p:nvSpPr>
        <p:spPr>
          <a:xfrm>
            <a:off x="8062332" y="4897510"/>
            <a:ext cx="453018" cy="104307"/>
          </a:xfrm>
          <a:prstGeom prst="rect">
            <a:avLst/>
          </a:prstGeom>
          <a:noFill/>
          <a:ln>
            <a:noFill/>
          </a:ln>
        </p:spPr>
        <p:txBody>
          <a:bodyPr anchorCtr="0" anchor="b" bIns="0" lIns="0" spcFirstLastPara="1" rIns="0" wrap="square" tIns="0">
            <a:noAutofit/>
          </a:bodyPr>
          <a:lstStyle>
            <a:lvl1pPr indent="0" lvl="0" marL="0" marR="0" algn="r">
              <a:lnSpc>
                <a:spcPct val="100000"/>
              </a:lnSpc>
              <a:spcBef>
                <a:spcPts val="0"/>
              </a:spcBef>
              <a:spcAft>
                <a:spcPts val="0"/>
              </a:spcAft>
              <a:buClr>
                <a:srgbClr val="000000"/>
              </a:buClr>
              <a:buSzPts val="800"/>
              <a:buFont typeface="Arial"/>
              <a:buNone/>
              <a:defRPr b="1" i="0" sz="800" u="none" cap="none" strike="noStrike">
                <a:solidFill>
                  <a:srgbClr val="000000"/>
                </a:solidFill>
                <a:latin typeface="Oswald"/>
                <a:ea typeface="Oswald"/>
                <a:cs typeface="Oswald"/>
                <a:sym typeface="Oswald"/>
              </a:defRPr>
            </a:lvl1pPr>
            <a:lvl2pPr indent="0" lvl="1" marL="0" marR="0" algn="r">
              <a:lnSpc>
                <a:spcPct val="100000"/>
              </a:lnSpc>
              <a:spcBef>
                <a:spcPts val="0"/>
              </a:spcBef>
              <a:spcAft>
                <a:spcPts val="0"/>
              </a:spcAft>
              <a:buClr>
                <a:srgbClr val="000000"/>
              </a:buClr>
              <a:buSzPts val="800"/>
              <a:buFont typeface="Arial"/>
              <a:buNone/>
              <a:defRPr b="1" i="0" sz="800" u="none" cap="none" strike="noStrike">
                <a:solidFill>
                  <a:srgbClr val="000000"/>
                </a:solidFill>
                <a:latin typeface="Oswald"/>
                <a:ea typeface="Oswald"/>
                <a:cs typeface="Oswald"/>
                <a:sym typeface="Oswald"/>
              </a:defRPr>
            </a:lvl2pPr>
            <a:lvl3pPr indent="0" lvl="2" marL="0" marR="0" algn="r">
              <a:lnSpc>
                <a:spcPct val="100000"/>
              </a:lnSpc>
              <a:spcBef>
                <a:spcPts val="0"/>
              </a:spcBef>
              <a:spcAft>
                <a:spcPts val="0"/>
              </a:spcAft>
              <a:buClr>
                <a:srgbClr val="000000"/>
              </a:buClr>
              <a:buSzPts val="800"/>
              <a:buFont typeface="Arial"/>
              <a:buNone/>
              <a:defRPr b="1" i="0" sz="800" u="none" cap="none" strike="noStrike">
                <a:solidFill>
                  <a:srgbClr val="000000"/>
                </a:solidFill>
                <a:latin typeface="Oswald"/>
                <a:ea typeface="Oswald"/>
                <a:cs typeface="Oswald"/>
                <a:sym typeface="Oswald"/>
              </a:defRPr>
            </a:lvl3pPr>
            <a:lvl4pPr indent="0" lvl="3" marL="0" marR="0" algn="r">
              <a:lnSpc>
                <a:spcPct val="100000"/>
              </a:lnSpc>
              <a:spcBef>
                <a:spcPts val="0"/>
              </a:spcBef>
              <a:spcAft>
                <a:spcPts val="0"/>
              </a:spcAft>
              <a:buClr>
                <a:srgbClr val="000000"/>
              </a:buClr>
              <a:buSzPts val="800"/>
              <a:buFont typeface="Arial"/>
              <a:buNone/>
              <a:defRPr b="1" i="0" sz="800" u="none" cap="none" strike="noStrike">
                <a:solidFill>
                  <a:srgbClr val="000000"/>
                </a:solidFill>
                <a:latin typeface="Oswald"/>
                <a:ea typeface="Oswald"/>
                <a:cs typeface="Oswald"/>
                <a:sym typeface="Oswald"/>
              </a:defRPr>
            </a:lvl4pPr>
            <a:lvl5pPr indent="0" lvl="4" marL="0" marR="0" algn="r">
              <a:lnSpc>
                <a:spcPct val="100000"/>
              </a:lnSpc>
              <a:spcBef>
                <a:spcPts val="0"/>
              </a:spcBef>
              <a:spcAft>
                <a:spcPts val="0"/>
              </a:spcAft>
              <a:buClr>
                <a:srgbClr val="000000"/>
              </a:buClr>
              <a:buSzPts val="800"/>
              <a:buFont typeface="Arial"/>
              <a:buNone/>
              <a:defRPr b="1" i="0" sz="800" u="none" cap="none" strike="noStrike">
                <a:solidFill>
                  <a:srgbClr val="000000"/>
                </a:solidFill>
                <a:latin typeface="Oswald"/>
                <a:ea typeface="Oswald"/>
                <a:cs typeface="Oswald"/>
                <a:sym typeface="Oswald"/>
              </a:defRPr>
            </a:lvl5pPr>
            <a:lvl6pPr indent="0" lvl="5" marL="0" marR="0" algn="r">
              <a:lnSpc>
                <a:spcPct val="100000"/>
              </a:lnSpc>
              <a:spcBef>
                <a:spcPts val="0"/>
              </a:spcBef>
              <a:spcAft>
                <a:spcPts val="0"/>
              </a:spcAft>
              <a:buClr>
                <a:srgbClr val="000000"/>
              </a:buClr>
              <a:buSzPts val="800"/>
              <a:buFont typeface="Arial"/>
              <a:buNone/>
              <a:defRPr b="1" i="0" sz="800" u="none" cap="none" strike="noStrike">
                <a:solidFill>
                  <a:srgbClr val="000000"/>
                </a:solidFill>
                <a:latin typeface="Oswald"/>
                <a:ea typeface="Oswald"/>
                <a:cs typeface="Oswald"/>
                <a:sym typeface="Oswald"/>
              </a:defRPr>
            </a:lvl6pPr>
            <a:lvl7pPr indent="0" lvl="6" marL="0" marR="0" algn="r">
              <a:lnSpc>
                <a:spcPct val="100000"/>
              </a:lnSpc>
              <a:spcBef>
                <a:spcPts val="0"/>
              </a:spcBef>
              <a:spcAft>
                <a:spcPts val="0"/>
              </a:spcAft>
              <a:buClr>
                <a:srgbClr val="000000"/>
              </a:buClr>
              <a:buSzPts val="800"/>
              <a:buFont typeface="Arial"/>
              <a:buNone/>
              <a:defRPr b="1" i="0" sz="800" u="none" cap="none" strike="noStrike">
                <a:solidFill>
                  <a:srgbClr val="000000"/>
                </a:solidFill>
                <a:latin typeface="Oswald"/>
                <a:ea typeface="Oswald"/>
                <a:cs typeface="Oswald"/>
                <a:sym typeface="Oswald"/>
              </a:defRPr>
            </a:lvl7pPr>
            <a:lvl8pPr indent="0" lvl="7" marL="0" marR="0" algn="r">
              <a:lnSpc>
                <a:spcPct val="100000"/>
              </a:lnSpc>
              <a:spcBef>
                <a:spcPts val="0"/>
              </a:spcBef>
              <a:spcAft>
                <a:spcPts val="0"/>
              </a:spcAft>
              <a:buClr>
                <a:srgbClr val="000000"/>
              </a:buClr>
              <a:buSzPts val="800"/>
              <a:buFont typeface="Arial"/>
              <a:buNone/>
              <a:defRPr b="1" i="0" sz="800" u="none" cap="none" strike="noStrike">
                <a:solidFill>
                  <a:srgbClr val="000000"/>
                </a:solidFill>
                <a:latin typeface="Oswald"/>
                <a:ea typeface="Oswald"/>
                <a:cs typeface="Oswald"/>
                <a:sym typeface="Oswald"/>
              </a:defRPr>
            </a:lvl8pPr>
            <a:lvl9pPr indent="0" lvl="8" marL="0" marR="0" algn="r">
              <a:lnSpc>
                <a:spcPct val="100000"/>
              </a:lnSpc>
              <a:spcBef>
                <a:spcPts val="0"/>
              </a:spcBef>
              <a:spcAft>
                <a:spcPts val="0"/>
              </a:spcAft>
              <a:buClr>
                <a:srgbClr val="000000"/>
              </a:buClr>
              <a:buSzPts val="800"/>
              <a:buFont typeface="Arial"/>
              <a:buNone/>
              <a:defRPr b="1" i="0" sz="800" u="none" cap="none" strike="noStrike">
                <a:solidFill>
                  <a:srgbClr val="000000"/>
                </a:solidFill>
                <a:latin typeface="Oswald"/>
                <a:ea typeface="Oswald"/>
                <a:cs typeface="Oswald"/>
                <a:sym typeface="Oswald"/>
              </a:defRPr>
            </a:lvl9pPr>
          </a:lstStyle>
          <a:p>
            <a:pPr indent="0" lvl="0" marL="0" rtl="0" algn="r">
              <a:spcBef>
                <a:spcPts val="0"/>
              </a:spcBef>
              <a:spcAft>
                <a:spcPts val="0"/>
              </a:spcAft>
              <a:buNone/>
            </a:pPr>
            <a:fld id="{00000000-1234-1234-1234-123412341234}" type="slidenum">
              <a:rPr lang="en-GB"/>
              <a:t>‹#›</a:t>
            </a:fld>
            <a:endParaRPr/>
          </a:p>
        </p:txBody>
      </p:sp>
      <p:cxnSp>
        <p:nvCxnSpPr>
          <p:cNvPr id="31" name="Google Shape;31;p4"/>
          <p:cNvCxnSpPr/>
          <p:nvPr/>
        </p:nvCxnSpPr>
        <p:spPr>
          <a:xfrm>
            <a:off x="628650" y="1091565"/>
            <a:ext cx="6988628" cy="0"/>
          </a:xfrm>
          <a:prstGeom prst="straightConnector1">
            <a:avLst/>
          </a:prstGeom>
          <a:noFill/>
          <a:ln cap="flat" cmpd="sng" w="12700">
            <a:solidFill>
              <a:schemeClr val="dk1"/>
            </a:solidFill>
            <a:prstDash val="solid"/>
            <a:miter lim="800000"/>
            <a:headEnd len="sm" w="sm" type="none"/>
            <a:tailEnd len="sm" w="sm" type="none"/>
          </a:ln>
        </p:spPr>
      </p:cxnSp>
    </p:spTree>
  </p:cSld>
  <p:clrMapOvr>
    <a:masterClrMapping/>
  </p:clrMapOvr>
</p:sldLayout>
</file>

<file path=ppt/slideLayouts/slideLayout3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244" name="Shape 244"/>
        <p:cNvGrpSpPr/>
        <p:nvPr/>
      </p:nvGrpSpPr>
      <p:grpSpPr>
        <a:xfrm>
          <a:off x="0" y="0"/>
          <a:ext cx="0" cy="0"/>
          <a:chOff x="0" y="0"/>
          <a:chExt cx="0" cy="0"/>
        </a:xfrm>
      </p:grpSpPr>
      <p:sp>
        <p:nvSpPr>
          <p:cNvPr id="245" name="Google Shape;245;p33"/>
          <p:cNvSpPr txBox="1"/>
          <p:nvPr>
            <p:ph type="title"/>
          </p:nvPr>
        </p:nvSpPr>
        <p:spPr>
          <a:xfrm>
            <a:off x="311700" y="2150850"/>
            <a:ext cx="8520600" cy="841800"/>
          </a:xfrm>
          <a:prstGeom prst="rect">
            <a:avLst/>
          </a:prstGeom>
        </p:spPr>
        <p:txBody>
          <a:bodyPr anchorCtr="0" anchor="ctr" bIns="91425" lIns="91425" spcFirstLastPara="1" rIns="91425" wrap="square" tIns="91425">
            <a:normAutofit/>
          </a:bodyPr>
          <a:lstStyle>
            <a:lvl1pPr lvl="0" rtl="0" algn="ctr">
              <a:spcBef>
                <a:spcPts val="0"/>
              </a:spcBef>
              <a:spcAft>
                <a:spcPts val="0"/>
              </a:spcAft>
              <a:buSzPts val="3600"/>
              <a:buNone/>
              <a:defRPr sz="3600"/>
            </a:lvl1pPr>
            <a:lvl2pPr lvl="1" rtl="0" algn="ctr">
              <a:spcBef>
                <a:spcPts val="0"/>
              </a:spcBef>
              <a:spcAft>
                <a:spcPts val="0"/>
              </a:spcAft>
              <a:buSzPts val="3600"/>
              <a:buNone/>
              <a:defRPr sz="3600"/>
            </a:lvl2pPr>
            <a:lvl3pPr lvl="2" rtl="0" algn="ctr">
              <a:spcBef>
                <a:spcPts val="0"/>
              </a:spcBef>
              <a:spcAft>
                <a:spcPts val="0"/>
              </a:spcAft>
              <a:buSzPts val="3600"/>
              <a:buNone/>
              <a:defRPr sz="3600"/>
            </a:lvl3pPr>
            <a:lvl4pPr lvl="3" rtl="0" algn="ctr">
              <a:spcBef>
                <a:spcPts val="0"/>
              </a:spcBef>
              <a:spcAft>
                <a:spcPts val="0"/>
              </a:spcAft>
              <a:buSzPts val="3600"/>
              <a:buNone/>
              <a:defRPr sz="3600"/>
            </a:lvl4pPr>
            <a:lvl5pPr lvl="4" rtl="0" algn="ctr">
              <a:spcBef>
                <a:spcPts val="0"/>
              </a:spcBef>
              <a:spcAft>
                <a:spcPts val="0"/>
              </a:spcAft>
              <a:buSzPts val="3600"/>
              <a:buNone/>
              <a:defRPr sz="3600"/>
            </a:lvl5pPr>
            <a:lvl6pPr lvl="5" rtl="0" algn="ctr">
              <a:spcBef>
                <a:spcPts val="0"/>
              </a:spcBef>
              <a:spcAft>
                <a:spcPts val="0"/>
              </a:spcAft>
              <a:buSzPts val="3600"/>
              <a:buNone/>
              <a:defRPr sz="3600"/>
            </a:lvl6pPr>
            <a:lvl7pPr lvl="6" rtl="0" algn="ctr">
              <a:spcBef>
                <a:spcPts val="0"/>
              </a:spcBef>
              <a:spcAft>
                <a:spcPts val="0"/>
              </a:spcAft>
              <a:buSzPts val="3600"/>
              <a:buNone/>
              <a:defRPr sz="3600"/>
            </a:lvl7pPr>
            <a:lvl8pPr lvl="7" rtl="0" algn="ctr">
              <a:spcBef>
                <a:spcPts val="0"/>
              </a:spcBef>
              <a:spcAft>
                <a:spcPts val="0"/>
              </a:spcAft>
              <a:buSzPts val="3600"/>
              <a:buNone/>
              <a:defRPr sz="3600"/>
            </a:lvl8pPr>
            <a:lvl9pPr lvl="8" rtl="0" algn="ctr">
              <a:spcBef>
                <a:spcPts val="0"/>
              </a:spcBef>
              <a:spcAft>
                <a:spcPts val="0"/>
              </a:spcAft>
              <a:buSzPts val="3600"/>
              <a:buNone/>
              <a:defRPr sz="3600"/>
            </a:lvl9pPr>
          </a:lstStyle>
          <a:p/>
        </p:txBody>
      </p:sp>
      <p:sp>
        <p:nvSpPr>
          <p:cNvPr id="246" name="Google Shape;246;p33"/>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247" name="Shape 247"/>
        <p:cNvGrpSpPr/>
        <p:nvPr/>
      </p:nvGrpSpPr>
      <p:grpSpPr>
        <a:xfrm>
          <a:off x="0" y="0"/>
          <a:ext cx="0" cy="0"/>
          <a:chOff x="0" y="0"/>
          <a:chExt cx="0" cy="0"/>
        </a:xfrm>
      </p:grpSpPr>
      <p:sp>
        <p:nvSpPr>
          <p:cNvPr id="248" name="Google Shape;248;p34"/>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249" name="Google Shape;249;p34"/>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lvl1pPr indent="-342900" lvl="0" marL="457200" rtl="0">
              <a:spcBef>
                <a:spcPts val="0"/>
              </a:spcBef>
              <a:spcAft>
                <a:spcPts val="0"/>
              </a:spcAft>
              <a:buSzPts val="1800"/>
              <a:buChar char="●"/>
              <a:defRPr/>
            </a:lvl1pPr>
            <a:lvl2pPr indent="-317500" lvl="1" marL="914400" rtl="0">
              <a:spcBef>
                <a:spcPts val="0"/>
              </a:spcBef>
              <a:spcAft>
                <a:spcPts val="0"/>
              </a:spcAft>
              <a:buSzPts val="1400"/>
              <a:buChar char="○"/>
              <a:defRPr/>
            </a:lvl2pPr>
            <a:lvl3pPr indent="-317500" lvl="2" marL="1371600" rtl="0">
              <a:spcBef>
                <a:spcPts val="0"/>
              </a:spcBef>
              <a:spcAft>
                <a:spcPts val="0"/>
              </a:spcAft>
              <a:buSzPts val="1400"/>
              <a:buChar char="■"/>
              <a:defRPr/>
            </a:lvl3pPr>
            <a:lvl4pPr indent="-317500" lvl="3" marL="1828800" rtl="0">
              <a:spcBef>
                <a:spcPts val="0"/>
              </a:spcBef>
              <a:spcAft>
                <a:spcPts val="0"/>
              </a:spcAft>
              <a:buSzPts val="1400"/>
              <a:buChar char="●"/>
              <a:defRPr/>
            </a:lvl4pPr>
            <a:lvl5pPr indent="-317500" lvl="4" marL="2286000" rtl="0">
              <a:spcBef>
                <a:spcPts val="0"/>
              </a:spcBef>
              <a:spcAft>
                <a:spcPts val="0"/>
              </a:spcAft>
              <a:buSzPts val="1400"/>
              <a:buChar char="○"/>
              <a:defRPr/>
            </a:lvl5pPr>
            <a:lvl6pPr indent="-317500" lvl="5" marL="2743200" rtl="0">
              <a:spcBef>
                <a:spcPts val="0"/>
              </a:spcBef>
              <a:spcAft>
                <a:spcPts val="0"/>
              </a:spcAft>
              <a:buSzPts val="1400"/>
              <a:buChar char="■"/>
              <a:defRPr/>
            </a:lvl6pPr>
            <a:lvl7pPr indent="-317500" lvl="6" marL="3200400" rtl="0">
              <a:spcBef>
                <a:spcPts val="0"/>
              </a:spcBef>
              <a:spcAft>
                <a:spcPts val="0"/>
              </a:spcAft>
              <a:buSzPts val="1400"/>
              <a:buChar char="●"/>
              <a:defRPr/>
            </a:lvl7pPr>
            <a:lvl8pPr indent="-317500" lvl="7" marL="3657600" rtl="0">
              <a:spcBef>
                <a:spcPts val="0"/>
              </a:spcBef>
              <a:spcAft>
                <a:spcPts val="0"/>
              </a:spcAft>
              <a:buSzPts val="1400"/>
              <a:buChar char="○"/>
              <a:defRPr/>
            </a:lvl8pPr>
            <a:lvl9pPr indent="-317500" lvl="8" marL="4114800" rtl="0">
              <a:spcBef>
                <a:spcPts val="0"/>
              </a:spcBef>
              <a:spcAft>
                <a:spcPts val="0"/>
              </a:spcAft>
              <a:buSzPts val="1400"/>
              <a:buChar char="■"/>
              <a:defRPr/>
            </a:lvl9pPr>
          </a:lstStyle>
          <a:p/>
        </p:txBody>
      </p:sp>
      <p:sp>
        <p:nvSpPr>
          <p:cNvPr id="250" name="Google Shape;250;p34"/>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51" name="Shape 251"/>
        <p:cNvGrpSpPr/>
        <p:nvPr/>
      </p:nvGrpSpPr>
      <p:grpSpPr>
        <a:xfrm>
          <a:off x="0" y="0"/>
          <a:ext cx="0" cy="0"/>
          <a:chOff x="0" y="0"/>
          <a:chExt cx="0" cy="0"/>
        </a:xfrm>
      </p:grpSpPr>
      <p:sp>
        <p:nvSpPr>
          <p:cNvPr id="252" name="Google Shape;252;p35"/>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253" name="Google Shape;253;p35"/>
          <p:cNvSpPr txBox="1"/>
          <p:nvPr>
            <p:ph idx="1" type="body"/>
          </p:nvPr>
        </p:nvSpPr>
        <p:spPr>
          <a:xfrm>
            <a:off x="311700" y="1152475"/>
            <a:ext cx="3999900" cy="3416400"/>
          </a:xfrm>
          <a:prstGeom prst="rect">
            <a:avLst/>
          </a:prstGeom>
        </p:spPr>
        <p:txBody>
          <a:bodyPr anchorCtr="0" anchor="t" bIns="91425" lIns="91425" spcFirstLastPara="1" rIns="91425" wrap="square" tIns="91425">
            <a:normAutofit/>
          </a:bodyPr>
          <a:lstStyle>
            <a:lvl1pPr indent="-317500" lvl="0" marL="457200" rtl="0">
              <a:spcBef>
                <a:spcPts val="0"/>
              </a:spcBef>
              <a:spcAft>
                <a:spcPts val="0"/>
              </a:spcAft>
              <a:buSzPts val="1400"/>
              <a:buChar char="●"/>
              <a:defRPr sz="1400"/>
            </a:lvl1pPr>
            <a:lvl2pPr indent="-304800" lvl="1" marL="914400" rtl="0">
              <a:spcBef>
                <a:spcPts val="0"/>
              </a:spcBef>
              <a:spcAft>
                <a:spcPts val="0"/>
              </a:spcAft>
              <a:buSzPts val="1200"/>
              <a:buChar char="○"/>
              <a:defRPr sz="1200"/>
            </a:lvl2pPr>
            <a:lvl3pPr indent="-304800" lvl="2" marL="1371600" rtl="0">
              <a:spcBef>
                <a:spcPts val="0"/>
              </a:spcBef>
              <a:spcAft>
                <a:spcPts val="0"/>
              </a:spcAft>
              <a:buSzPts val="1200"/>
              <a:buChar char="■"/>
              <a:defRPr sz="1200"/>
            </a:lvl3pPr>
            <a:lvl4pPr indent="-304800" lvl="3" marL="1828800" rtl="0">
              <a:spcBef>
                <a:spcPts val="0"/>
              </a:spcBef>
              <a:spcAft>
                <a:spcPts val="0"/>
              </a:spcAft>
              <a:buSzPts val="1200"/>
              <a:buChar char="●"/>
              <a:defRPr sz="1200"/>
            </a:lvl4pPr>
            <a:lvl5pPr indent="-304800" lvl="4" marL="2286000" rtl="0">
              <a:spcBef>
                <a:spcPts val="0"/>
              </a:spcBef>
              <a:spcAft>
                <a:spcPts val="0"/>
              </a:spcAft>
              <a:buSzPts val="1200"/>
              <a:buChar char="○"/>
              <a:defRPr sz="1200"/>
            </a:lvl5pPr>
            <a:lvl6pPr indent="-304800" lvl="5" marL="2743200" rtl="0">
              <a:spcBef>
                <a:spcPts val="0"/>
              </a:spcBef>
              <a:spcAft>
                <a:spcPts val="0"/>
              </a:spcAft>
              <a:buSzPts val="1200"/>
              <a:buChar char="■"/>
              <a:defRPr sz="1200"/>
            </a:lvl6pPr>
            <a:lvl7pPr indent="-304800" lvl="6" marL="3200400" rtl="0">
              <a:spcBef>
                <a:spcPts val="0"/>
              </a:spcBef>
              <a:spcAft>
                <a:spcPts val="0"/>
              </a:spcAft>
              <a:buSzPts val="1200"/>
              <a:buChar char="●"/>
              <a:defRPr sz="1200"/>
            </a:lvl7pPr>
            <a:lvl8pPr indent="-304800" lvl="7" marL="3657600" rtl="0">
              <a:spcBef>
                <a:spcPts val="0"/>
              </a:spcBef>
              <a:spcAft>
                <a:spcPts val="0"/>
              </a:spcAft>
              <a:buSzPts val="1200"/>
              <a:buChar char="○"/>
              <a:defRPr sz="1200"/>
            </a:lvl8pPr>
            <a:lvl9pPr indent="-304800" lvl="8" marL="4114800" rtl="0">
              <a:spcBef>
                <a:spcPts val="0"/>
              </a:spcBef>
              <a:spcAft>
                <a:spcPts val="0"/>
              </a:spcAft>
              <a:buSzPts val="1200"/>
              <a:buChar char="■"/>
              <a:defRPr sz="1200"/>
            </a:lvl9pPr>
          </a:lstStyle>
          <a:p/>
        </p:txBody>
      </p:sp>
      <p:sp>
        <p:nvSpPr>
          <p:cNvPr id="254" name="Google Shape;254;p35"/>
          <p:cNvSpPr txBox="1"/>
          <p:nvPr>
            <p:ph idx="2" type="body"/>
          </p:nvPr>
        </p:nvSpPr>
        <p:spPr>
          <a:xfrm>
            <a:off x="4832400" y="1152475"/>
            <a:ext cx="3999900" cy="3416400"/>
          </a:xfrm>
          <a:prstGeom prst="rect">
            <a:avLst/>
          </a:prstGeom>
        </p:spPr>
        <p:txBody>
          <a:bodyPr anchorCtr="0" anchor="t" bIns="91425" lIns="91425" spcFirstLastPara="1" rIns="91425" wrap="square" tIns="91425">
            <a:normAutofit/>
          </a:bodyPr>
          <a:lstStyle>
            <a:lvl1pPr indent="-317500" lvl="0" marL="457200" rtl="0">
              <a:spcBef>
                <a:spcPts val="0"/>
              </a:spcBef>
              <a:spcAft>
                <a:spcPts val="0"/>
              </a:spcAft>
              <a:buSzPts val="1400"/>
              <a:buChar char="●"/>
              <a:defRPr sz="1400"/>
            </a:lvl1pPr>
            <a:lvl2pPr indent="-304800" lvl="1" marL="914400" rtl="0">
              <a:spcBef>
                <a:spcPts val="0"/>
              </a:spcBef>
              <a:spcAft>
                <a:spcPts val="0"/>
              </a:spcAft>
              <a:buSzPts val="1200"/>
              <a:buChar char="○"/>
              <a:defRPr sz="1200"/>
            </a:lvl2pPr>
            <a:lvl3pPr indent="-304800" lvl="2" marL="1371600" rtl="0">
              <a:spcBef>
                <a:spcPts val="0"/>
              </a:spcBef>
              <a:spcAft>
                <a:spcPts val="0"/>
              </a:spcAft>
              <a:buSzPts val="1200"/>
              <a:buChar char="■"/>
              <a:defRPr sz="1200"/>
            </a:lvl3pPr>
            <a:lvl4pPr indent="-304800" lvl="3" marL="1828800" rtl="0">
              <a:spcBef>
                <a:spcPts val="0"/>
              </a:spcBef>
              <a:spcAft>
                <a:spcPts val="0"/>
              </a:spcAft>
              <a:buSzPts val="1200"/>
              <a:buChar char="●"/>
              <a:defRPr sz="1200"/>
            </a:lvl4pPr>
            <a:lvl5pPr indent="-304800" lvl="4" marL="2286000" rtl="0">
              <a:spcBef>
                <a:spcPts val="0"/>
              </a:spcBef>
              <a:spcAft>
                <a:spcPts val="0"/>
              </a:spcAft>
              <a:buSzPts val="1200"/>
              <a:buChar char="○"/>
              <a:defRPr sz="1200"/>
            </a:lvl5pPr>
            <a:lvl6pPr indent="-304800" lvl="5" marL="2743200" rtl="0">
              <a:spcBef>
                <a:spcPts val="0"/>
              </a:spcBef>
              <a:spcAft>
                <a:spcPts val="0"/>
              </a:spcAft>
              <a:buSzPts val="1200"/>
              <a:buChar char="■"/>
              <a:defRPr sz="1200"/>
            </a:lvl6pPr>
            <a:lvl7pPr indent="-304800" lvl="6" marL="3200400" rtl="0">
              <a:spcBef>
                <a:spcPts val="0"/>
              </a:spcBef>
              <a:spcAft>
                <a:spcPts val="0"/>
              </a:spcAft>
              <a:buSzPts val="1200"/>
              <a:buChar char="●"/>
              <a:defRPr sz="1200"/>
            </a:lvl7pPr>
            <a:lvl8pPr indent="-304800" lvl="7" marL="3657600" rtl="0">
              <a:spcBef>
                <a:spcPts val="0"/>
              </a:spcBef>
              <a:spcAft>
                <a:spcPts val="0"/>
              </a:spcAft>
              <a:buSzPts val="1200"/>
              <a:buChar char="○"/>
              <a:defRPr sz="1200"/>
            </a:lvl8pPr>
            <a:lvl9pPr indent="-304800" lvl="8" marL="4114800" rtl="0">
              <a:spcBef>
                <a:spcPts val="0"/>
              </a:spcBef>
              <a:spcAft>
                <a:spcPts val="0"/>
              </a:spcAft>
              <a:buSzPts val="1200"/>
              <a:buChar char="■"/>
              <a:defRPr sz="1200"/>
            </a:lvl9pPr>
          </a:lstStyle>
          <a:p/>
        </p:txBody>
      </p:sp>
      <p:sp>
        <p:nvSpPr>
          <p:cNvPr id="255" name="Google Shape;255;p35"/>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56" name="Shape 256"/>
        <p:cNvGrpSpPr/>
        <p:nvPr/>
      </p:nvGrpSpPr>
      <p:grpSpPr>
        <a:xfrm>
          <a:off x="0" y="0"/>
          <a:ext cx="0" cy="0"/>
          <a:chOff x="0" y="0"/>
          <a:chExt cx="0" cy="0"/>
        </a:xfrm>
      </p:grpSpPr>
      <p:sp>
        <p:nvSpPr>
          <p:cNvPr id="257" name="Google Shape;257;p36"/>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258" name="Google Shape;258;p36"/>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259" name="Shape 259"/>
        <p:cNvGrpSpPr/>
        <p:nvPr/>
      </p:nvGrpSpPr>
      <p:grpSpPr>
        <a:xfrm>
          <a:off x="0" y="0"/>
          <a:ext cx="0" cy="0"/>
          <a:chOff x="0" y="0"/>
          <a:chExt cx="0" cy="0"/>
        </a:xfrm>
      </p:grpSpPr>
      <p:sp>
        <p:nvSpPr>
          <p:cNvPr id="260" name="Google Shape;260;p37"/>
          <p:cNvSpPr txBox="1"/>
          <p:nvPr>
            <p:ph type="title"/>
          </p:nvPr>
        </p:nvSpPr>
        <p:spPr>
          <a:xfrm>
            <a:off x="311700" y="555600"/>
            <a:ext cx="2808000" cy="755700"/>
          </a:xfrm>
          <a:prstGeom prst="rect">
            <a:avLst/>
          </a:prstGeom>
        </p:spPr>
        <p:txBody>
          <a:bodyPr anchorCtr="0" anchor="b" bIns="91425" lIns="91425" spcFirstLastPara="1" rIns="91425" wrap="square" tIns="91425">
            <a:normAutofit/>
          </a:bodyPr>
          <a:lstStyle>
            <a:lvl1pPr lvl="0" rtl="0">
              <a:spcBef>
                <a:spcPts val="0"/>
              </a:spcBef>
              <a:spcAft>
                <a:spcPts val="0"/>
              </a:spcAft>
              <a:buSzPts val="2400"/>
              <a:buNone/>
              <a:defRPr sz="2400"/>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p:txBody>
      </p:sp>
      <p:sp>
        <p:nvSpPr>
          <p:cNvPr id="261" name="Google Shape;261;p37"/>
          <p:cNvSpPr txBox="1"/>
          <p:nvPr>
            <p:ph idx="1" type="body"/>
          </p:nvPr>
        </p:nvSpPr>
        <p:spPr>
          <a:xfrm>
            <a:off x="311700" y="1389600"/>
            <a:ext cx="2808000" cy="3179400"/>
          </a:xfrm>
          <a:prstGeom prst="rect">
            <a:avLst/>
          </a:prstGeom>
        </p:spPr>
        <p:txBody>
          <a:bodyPr anchorCtr="0" anchor="t" bIns="91425" lIns="91425" spcFirstLastPara="1" rIns="91425" wrap="square" tIns="91425">
            <a:normAutofit/>
          </a:bodyPr>
          <a:lstStyle>
            <a:lvl1pPr indent="-304800" lvl="0" marL="457200" rtl="0">
              <a:spcBef>
                <a:spcPts val="0"/>
              </a:spcBef>
              <a:spcAft>
                <a:spcPts val="0"/>
              </a:spcAft>
              <a:buSzPts val="1200"/>
              <a:buChar char="●"/>
              <a:defRPr sz="1200"/>
            </a:lvl1pPr>
            <a:lvl2pPr indent="-304800" lvl="1" marL="914400" rtl="0">
              <a:spcBef>
                <a:spcPts val="0"/>
              </a:spcBef>
              <a:spcAft>
                <a:spcPts val="0"/>
              </a:spcAft>
              <a:buSzPts val="1200"/>
              <a:buChar char="○"/>
              <a:defRPr sz="1200"/>
            </a:lvl2pPr>
            <a:lvl3pPr indent="-304800" lvl="2" marL="1371600" rtl="0">
              <a:spcBef>
                <a:spcPts val="0"/>
              </a:spcBef>
              <a:spcAft>
                <a:spcPts val="0"/>
              </a:spcAft>
              <a:buSzPts val="1200"/>
              <a:buChar char="■"/>
              <a:defRPr sz="1200"/>
            </a:lvl3pPr>
            <a:lvl4pPr indent="-304800" lvl="3" marL="1828800" rtl="0">
              <a:spcBef>
                <a:spcPts val="0"/>
              </a:spcBef>
              <a:spcAft>
                <a:spcPts val="0"/>
              </a:spcAft>
              <a:buSzPts val="1200"/>
              <a:buChar char="●"/>
              <a:defRPr sz="1200"/>
            </a:lvl4pPr>
            <a:lvl5pPr indent="-304800" lvl="4" marL="2286000" rtl="0">
              <a:spcBef>
                <a:spcPts val="0"/>
              </a:spcBef>
              <a:spcAft>
                <a:spcPts val="0"/>
              </a:spcAft>
              <a:buSzPts val="1200"/>
              <a:buChar char="○"/>
              <a:defRPr sz="1200"/>
            </a:lvl5pPr>
            <a:lvl6pPr indent="-304800" lvl="5" marL="2743200" rtl="0">
              <a:spcBef>
                <a:spcPts val="0"/>
              </a:spcBef>
              <a:spcAft>
                <a:spcPts val="0"/>
              </a:spcAft>
              <a:buSzPts val="1200"/>
              <a:buChar char="■"/>
              <a:defRPr sz="1200"/>
            </a:lvl6pPr>
            <a:lvl7pPr indent="-304800" lvl="6" marL="3200400" rtl="0">
              <a:spcBef>
                <a:spcPts val="0"/>
              </a:spcBef>
              <a:spcAft>
                <a:spcPts val="0"/>
              </a:spcAft>
              <a:buSzPts val="1200"/>
              <a:buChar char="●"/>
              <a:defRPr sz="1200"/>
            </a:lvl7pPr>
            <a:lvl8pPr indent="-304800" lvl="7" marL="3657600" rtl="0">
              <a:spcBef>
                <a:spcPts val="0"/>
              </a:spcBef>
              <a:spcAft>
                <a:spcPts val="0"/>
              </a:spcAft>
              <a:buSzPts val="1200"/>
              <a:buChar char="○"/>
              <a:defRPr sz="1200"/>
            </a:lvl8pPr>
            <a:lvl9pPr indent="-304800" lvl="8" marL="4114800" rtl="0">
              <a:spcBef>
                <a:spcPts val="0"/>
              </a:spcBef>
              <a:spcAft>
                <a:spcPts val="0"/>
              </a:spcAft>
              <a:buSzPts val="1200"/>
              <a:buChar char="■"/>
              <a:defRPr sz="1200"/>
            </a:lvl9pPr>
          </a:lstStyle>
          <a:p/>
        </p:txBody>
      </p:sp>
      <p:sp>
        <p:nvSpPr>
          <p:cNvPr id="262" name="Google Shape;262;p37"/>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263" name="Shape 263"/>
        <p:cNvGrpSpPr/>
        <p:nvPr/>
      </p:nvGrpSpPr>
      <p:grpSpPr>
        <a:xfrm>
          <a:off x="0" y="0"/>
          <a:ext cx="0" cy="0"/>
          <a:chOff x="0" y="0"/>
          <a:chExt cx="0" cy="0"/>
        </a:xfrm>
      </p:grpSpPr>
      <p:sp>
        <p:nvSpPr>
          <p:cNvPr id="264" name="Google Shape;264;p38"/>
          <p:cNvSpPr txBox="1"/>
          <p:nvPr>
            <p:ph type="title"/>
          </p:nvPr>
        </p:nvSpPr>
        <p:spPr>
          <a:xfrm>
            <a:off x="490250" y="450150"/>
            <a:ext cx="6367800" cy="4090800"/>
          </a:xfrm>
          <a:prstGeom prst="rect">
            <a:avLst/>
          </a:prstGeom>
        </p:spPr>
        <p:txBody>
          <a:bodyPr anchorCtr="0" anchor="ctr" bIns="91425" lIns="91425" spcFirstLastPara="1" rIns="91425" wrap="square" tIns="91425">
            <a:normAutofit/>
          </a:bodyPr>
          <a:lstStyle>
            <a:lvl1pPr lvl="0" rtl="0">
              <a:spcBef>
                <a:spcPts val="0"/>
              </a:spcBef>
              <a:spcAft>
                <a:spcPts val="0"/>
              </a:spcAft>
              <a:buSzPts val="4800"/>
              <a:buNone/>
              <a:defRPr sz="4800"/>
            </a:lvl1pPr>
            <a:lvl2pPr lvl="1" rtl="0">
              <a:spcBef>
                <a:spcPts val="0"/>
              </a:spcBef>
              <a:spcAft>
                <a:spcPts val="0"/>
              </a:spcAft>
              <a:buSzPts val="4800"/>
              <a:buNone/>
              <a:defRPr sz="4800"/>
            </a:lvl2pPr>
            <a:lvl3pPr lvl="2" rtl="0">
              <a:spcBef>
                <a:spcPts val="0"/>
              </a:spcBef>
              <a:spcAft>
                <a:spcPts val="0"/>
              </a:spcAft>
              <a:buSzPts val="4800"/>
              <a:buNone/>
              <a:defRPr sz="4800"/>
            </a:lvl3pPr>
            <a:lvl4pPr lvl="3" rtl="0">
              <a:spcBef>
                <a:spcPts val="0"/>
              </a:spcBef>
              <a:spcAft>
                <a:spcPts val="0"/>
              </a:spcAft>
              <a:buSzPts val="4800"/>
              <a:buNone/>
              <a:defRPr sz="4800"/>
            </a:lvl4pPr>
            <a:lvl5pPr lvl="4" rtl="0">
              <a:spcBef>
                <a:spcPts val="0"/>
              </a:spcBef>
              <a:spcAft>
                <a:spcPts val="0"/>
              </a:spcAft>
              <a:buSzPts val="4800"/>
              <a:buNone/>
              <a:defRPr sz="4800"/>
            </a:lvl5pPr>
            <a:lvl6pPr lvl="5" rtl="0">
              <a:spcBef>
                <a:spcPts val="0"/>
              </a:spcBef>
              <a:spcAft>
                <a:spcPts val="0"/>
              </a:spcAft>
              <a:buSzPts val="4800"/>
              <a:buNone/>
              <a:defRPr sz="4800"/>
            </a:lvl6pPr>
            <a:lvl7pPr lvl="6" rtl="0">
              <a:spcBef>
                <a:spcPts val="0"/>
              </a:spcBef>
              <a:spcAft>
                <a:spcPts val="0"/>
              </a:spcAft>
              <a:buSzPts val="4800"/>
              <a:buNone/>
              <a:defRPr sz="4800"/>
            </a:lvl7pPr>
            <a:lvl8pPr lvl="7" rtl="0">
              <a:spcBef>
                <a:spcPts val="0"/>
              </a:spcBef>
              <a:spcAft>
                <a:spcPts val="0"/>
              </a:spcAft>
              <a:buSzPts val="4800"/>
              <a:buNone/>
              <a:defRPr sz="4800"/>
            </a:lvl8pPr>
            <a:lvl9pPr lvl="8" rtl="0">
              <a:spcBef>
                <a:spcPts val="0"/>
              </a:spcBef>
              <a:spcAft>
                <a:spcPts val="0"/>
              </a:spcAft>
              <a:buSzPts val="4800"/>
              <a:buNone/>
              <a:defRPr sz="4800"/>
            </a:lvl9pPr>
          </a:lstStyle>
          <a:p/>
        </p:txBody>
      </p:sp>
      <p:sp>
        <p:nvSpPr>
          <p:cNvPr id="265" name="Google Shape;265;p38"/>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266" name="Shape 266"/>
        <p:cNvGrpSpPr/>
        <p:nvPr/>
      </p:nvGrpSpPr>
      <p:grpSpPr>
        <a:xfrm>
          <a:off x="0" y="0"/>
          <a:ext cx="0" cy="0"/>
          <a:chOff x="0" y="0"/>
          <a:chExt cx="0" cy="0"/>
        </a:xfrm>
      </p:grpSpPr>
      <p:sp>
        <p:nvSpPr>
          <p:cNvPr id="267" name="Google Shape;267;p39"/>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8" name="Google Shape;268;p39"/>
          <p:cNvSpPr txBox="1"/>
          <p:nvPr>
            <p:ph type="title"/>
          </p:nvPr>
        </p:nvSpPr>
        <p:spPr>
          <a:xfrm>
            <a:off x="265500" y="1233175"/>
            <a:ext cx="4045200" cy="1482300"/>
          </a:xfrm>
          <a:prstGeom prst="rect">
            <a:avLst/>
          </a:prstGeom>
        </p:spPr>
        <p:txBody>
          <a:bodyPr anchorCtr="0" anchor="b" bIns="91425" lIns="91425" spcFirstLastPara="1" rIns="91425" wrap="square" tIns="91425">
            <a:normAutofit/>
          </a:bodyPr>
          <a:lstStyle>
            <a:lvl1pPr lvl="0" rtl="0" algn="ctr">
              <a:spcBef>
                <a:spcPts val="0"/>
              </a:spcBef>
              <a:spcAft>
                <a:spcPts val="0"/>
              </a:spcAft>
              <a:buSzPts val="4200"/>
              <a:buNone/>
              <a:defRPr sz="4200"/>
            </a:lvl1pPr>
            <a:lvl2pPr lvl="1" rtl="0" algn="ctr">
              <a:spcBef>
                <a:spcPts val="0"/>
              </a:spcBef>
              <a:spcAft>
                <a:spcPts val="0"/>
              </a:spcAft>
              <a:buSzPts val="4200"/>
              <a:buNone/>
              <a:defRPr sz="4200"/>
            </a:lvl2pPr>
            <a:lvl3pPr lvl="2" rtl="0" algn="ctr">
              <a:spcBef>
                <a:spcPts val="0"/>
              </a:spcBef>
              <a:spcAft>
                <a:spcPts val="0"/>
              </a:spcAft>
              <a:buSzPts val="4200"/>
              <a:buNone/>
              <a:defRPr sz="4200"/>
            </a:lvl3pPr>
            <a:lvl4pPr lvl="3" rtl="0" algn="ctr">
              <a:spcBef>
                <a:spcPts val="0"/>
              </a:spcBef>
              <a:spcAft>
                <a:spcPts val="0"/>
              </a:spcAft>
              <a:buSzPts val="4200"/>
              <a:buNone/>
              <a:defRPr sz="4200"/>
            </a:lvl4pPr>
            <a:lvl5pPr lvl="4" rtl="0" algn="ctr">
              <a:spcBef>
                <a:spcPts val="0"/>
              </a:spcBef>
              <a:spcAft>
                <a:spcPts val="0"/>
              </a:spcAft>
              <a:buSzPts val="4200"/>
              <a:buNone/>
              <a:defRPr sz="4200"/>
            </a:lvl5pPr>
            <a:lvl6pPr lvl="5" rtl="0" algn="ctr">
              <a:spcBef>
                <a:spcPts val="0"/>
              </a:spcBef>
              <a:spcAft>
                <a:spcPts val="0"/>
              </a:spcAft>
              <a:buSzPts val="4200"/>
              <a:buNone/>
              <a:defRPr sz="4200"/>
            </a:lvl6pPr>
            <a:lvl7pPr lvl="6" rtl="0" algn="ctr">
              <a:spcBef>
                <a:spcPts val="0"/>
              </a:spcBef>
              <a:spcAft>
                <a:spcPts val="0"/>
              </a:spcAft>
              <a:buSzPts val="4200"/>
              <a:buNone/>
              <a:defRPr sz="4200"/>
            </a:lvl7pPr>
            <a:lvl8pPr lvl="7" rtl="0" algn="ctr">
              <a:spcBef>
                <a:spcPts val="0"/>
              </a:spcBef>
              <a:spcAft>
                <a:spcPts val="0"/>
              </a:spcAft>
              <a:buSzPts val="4200"/>
              <a:buNone/>
              <a:defRPr sz="4200"/>
            </a:lvl8pPr>
            <a:lvl9pPr lvl="8" rtl="0" algn="ctr">
              <a:spcBef>
                <a:spcPts val="0"/>
              </a:spcBef>
              <a:spcAft>
                <a:spcPts val="0"/>
              </a:spcAft>
              <a:buSzPts val="4200"/>
              <a:buNone/>
              <a:defRPr sz="4200"/>
            </a:lvl9pPr>
          </a:lstStyle>
          <a:p/>
        </p:txBody>
      </p:sp>
      <p:sp>
        <p:nvSpPr>
          <p:cNvPr id="269" name="Google Shape;269;p39"/>
          <p:cNvSpPr txBox="1"/>
          <p:nvPr>
            <p:ph idx="1" type="subTitle"/>
          </p:nvPr>
        </p:nvSpPr>
        <p:spPr>
          <a:xfrm>
            <a:off x="265500" y="2803075"/>
            <a:ext cx="4045200" cy="1235100"/>
          </a:xfrm>
          <a:prstGeom prst="rect">
            <a:avLst/>
          </a:prstGeom>
        </p:spPr>
        <p:txBody>
          <a:bodyPr anchorCtr="0" anchor="t" bIns="91425" lIns="91425" spcFirstLastPara="1" rIns="91425" wrap="square" tIns="91425">
            <a:normAutofit/>
          </a:bodyPr>
          <a:lstStyle>
            <a:lvl1pPr lvl="0" rtl="0" algn="ctr">
              <a:lnSpc>
                <a:spcPct val="100000"/>
              </a:lnSpc>
              <a:spcBef>
                <a:spcPts val="0"/>
              </a:spcBef>
              <a:spcAft>
                <a:spcPts val="0"/>
              </a:spcAft>
              <a:buSzPts val="2100"/>
              <a:buNone/>
              <a:defRPr sz="2100"/>
            </a:lvl1pPr>
            <a:lvl2pPr lvl="1" rtl="0" algn="ctr">
              <a:lnSpc>
                <a:spcPct val="100000"/>
              </a:lnSpc>
              <a:spcBef>
                <a:spcPts val="0"/>
              </a:spcBef>
              <a:spcAft>
                <a:spcPts val="0"/>
              </a:spcAft>
              <a:buSzPts val="2100"/>
              <a:buNone/>
              <a:defRPr sz="2100"/>
            </a:lvl2pPr>
            <a:lvl3pPr lvl="2" rtl="0" algn="ctr">
              <a:lnSpc>
                <a:spcPct val="100000"/>
              </a:lnSpc>
              <a:spcBef>
                <a:spcPts val="0"/>
              </a:spcBef>
              <a:spcAft>
                <a:spcPts val="0"/>
              </a:spcAft>
              <a:buSzPts val="2100"/>
              <a:buNone/>
              <a:defRPr sz="2100"/>
            </a:lvl3pPr>
            <a:lvl4pPr lvl="3" rtl="0" algn="ctr">
              <a:lnSpc>
                <a:spcPct val="100000"/>
              </a:lnSpc>
              <a:spcBef>
                <a:spcPts val="0"/>
              </a:spcBef>
              <a:spcAft>
                <a:spcPts val="0"/>
              </a:spcAft>
              <a:buSzPts val="2100"/>
              <a:buNone/>
              <a:defRPr sz="2100"/>
            </a:lvl4pPr>
            <a:lvl5pPr lvl="4" rtl="0" algn="ctr">
              <a:lnSpc>
                <a:spcPct val="100000"/>
              </a:lnSpc>
              <a:spcBef>
                <a:spcPts val="0"/>
              </a:spcBef>
              <a:spcAft>
                <a:spcPts val="0"/>
              </a:spcAft>
              <a:buSzPts val="2100"/>
              <a:buNone/>
              <a:defRPr sz="2100"/>
            </a:lvl5pPr>
            <a:lvl6pPr lvl="5" rtl="0" algn="ctr">
              <a:lnSpc>
                <a:spcPct val="100000"/>
              </a:lnSpc>
              <a:spcBef>
                <a:spcPts val="0"/>
              </a:spcBef>
              <a:spcAft>
                <a:spcPts val="0"/>
              </a:spcAft>
              <a:buSzPts val="2100"/>
              <a:buNone/>
              <a:defRPr sz="2100"/>
            </a:lvl6pPr>
            <a:lvl7pPr lvl="6" rtl="0" algn="ctr">
              <a:lnSpc>
                <a:spcPct val="100000"/>
              </a:lnSpc>
              <a:spcBef>
                <a:spcPts val="0"/>
              </a:spcBef>
              <a:spcAft>
                <a:spcPts val="0"/>
              </a:spcAft>
              <a:buSzPts val="2100"/>
              <a:buNone/>
              <a:defRPr sz="2100"/>
            </a:lvl7pPr>
            <a:lvl8pPr lvl="7" rtl="0" algn="ctr">
              <a:lnSpc>
                <a:spcPct val="100000"/>
              </a:lnSpc>
              <a:spcBef>
                <a:spcPts val="0"/>
              </a:spcBef>
              <a:spcAft>
                <a:spcPts val="0"/>
              </a:spcAft>
              <a:buSzPts val="2100"/>
              <a:buNone/>
              <a:defRPr sz="2100"/>
            </a:lvl8pPr>
            <a:lvl9pPr lvl="8" rtl="0" algn="ctr">
              <a:lnSpc>
                <a:spcPct val="100000"/>
              </a:lnSpc>
              <a:spcBef>
                <a:spcPts val="0"/>
              </a:spcBef>
              <a:spcAft>
                <a:spcPts val="0"/>
              </a:spcAft>
              <a:buSzPts val="2100"/>
              <a:buNone/>
              <a:defRPr sz="2100"/>
            </a:lvl9pPr>
          </a:lstStyle>
          <a:p/>
        </p:txBody>
      </p:sp>
      <p:sp>
        <p:nvSpPr>
          <p:cNvPr id="270" name="Google Shape;270;p39"/>
          <p:cNvSpPr txBox="1"/>
          <p:nvPr>
            <p:ph idx="2" type="body"/>
          </p:nvPr>
        </p:nvSpPr>
        <p:spPr>
          <a:xfrm>
            <a:off x="4939500" y="724075"/>
            <a:ext cx="3837000" cy="3695100"/>
          </a:xfrm>
          <a:prstGeom prst="rect">
            <a:avLst/>
          </a:prstGeom>
        </p:spPr>
        <p:txBody>
          <a:bodyPr anchorCtr="0" anchor="ctr" bIns="91425" lIns="91425" spcFirstLastPara="1" rIns="91425" wrap="square" tIns="91425">
            <a:normAutofit/>
          </a:bodyPr>
          <a:lstStyle>
            <a:lvl1pPr indent="-342900" lvl="0" marL="457200" rtl="0">
              <a:spcBef>
                <a:spcPts val="0"/>
              </a:spcBef>
              <a:spcAft>
                <a:spcPts val="0"/>
              </a:spcAft>
              <a:buSzPts val="1800"/>
              <a:buChar char="●"/>
              <a:defRPr/>
            </a:lvl1pPr>
            <a:lvl2pPr indent="-317500" lvl="1" marL="914400" rtl="0">
              <a:spcBef>
                <a:spcPts val="0"/>
              </a:spcBef>
              <a:spcAft>
                <a:spcPts val="0"/>
              </a:spcAft>
              <a:buSzPts val="1400"/>
              <a:buChar char="○"/>
              <a:defRPr/>
            </a:lvl2pPr>
            <a:lvl3pPr indent="-317500" lvl="2" marL="1371600" rtl="0">
              <a:spcBef>
                <a:spcPts val="0"/>
              </a:spcBef>
              <a:spcAft>
                <a:spcPts val="0"/>
              </a:spcAft>
              <a:buSzPts val="1400"/>
              <a:buChar char="■"/>
              <a:defRPr/>
            </a:lvl3pPr>
            <a:lvl4pPr indent="-317500" lvl="3" marL="1828800" rtl="0">
              <a:spcBef>
                <a:spcPts val="0"/>
              </a:spcBef>
              <a:spcAft>
                <a:spcPts val="0"/>
              </a:spcAft>
              <a:buSzPts val="1400"/>
              <a:buChar char="●"/>
              <a:defRPr/>
            </a:lvl4pPr>
            <a:lvl5pPr indent="-317500" lvl="4" marL="2286000" rtl="0">
              <a:spcBef>
                <a:spcPts val="0"/>
              </a:spcBef>
              <a:spcAft>
                <a:spcPts val="0"/>
              </a:spcAft>
              <a:buSzPts val="1400"/>
              <a:buChar char="○"/>
              <a:defRPr/>
            </a:lvl5pPr>
            <a:lvl6pPr indent="-317500" lvl="5" marL="2743200" rtl="0">
              <a:spcBef>
                <a:spcPts val="0"/>
              </a:spcBef>
              <a:spcAft>
                <a:spcPts val="0"/>
              </a:spcAft>
              <a:buSzPts val="1400"/>
              <a:buChar char="■"/>
              <a:defRPr/>
            </a:lvl6pPr>
            <a:lvl7pPr indent="-317500" lvl="6" marL="3200400" rtl="0">
              <a:spcBef>
                <a:spcPts val="0"/>
              </a:spcBef>
              <a:spcAft>
                <a:spcPts val="0"/>
              </a:spcAft>
              <a:buSzPts val="1400"/>
              <a:buChar char="●"/>
              <a:defRPr/>
            </a:lvl7pPr>
            <a:lvl8pPr indent="-317500" lvl="7" marL="3657600" rtl="0">
              <a:spcBef>
                <a:spcPts val="0"/>
              </a:spcBef>
              <a:spcAft>
                <a:spcPts val="0"/>
              </a:spcAft>
              <a:buSzPts val="1400"/>
              <a:buChar char="○"/>
              <a:defRPr/>
            </a:lvl8pPr>
            <a:lvl9pPr indent="-317500" lvl="8" marL="4114800" rtl="0">
              <a:spcBef>
                <a:spcPts val="0"/>
              </a:spcBef>
              <a:spcAft>
                <a:spcPts val="0"/>
              </a:spcAft>
              <a:buSzPts val="1400"/>
              <a:buChar char="■"/>
              <a:defRPr/>
            </a:lvl9pPr>
          </a:lstStyle>
          <a:p/>
        </p:txBody>
      </p:sp>
      <p:sp>
        <p:nvSpPr>
          <p:cNvPr id="271" name="Google Shape;271;p39"/>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272" name="Shape 272"/>
        <p:cNvGrpSpPr/>
        <p:nvPr/>
      </p:nvGrpSpPr>
      <p:grpSpPr>
        <a:xfrm>
          <a:off x="0" y="0"/>
          <a:ext cx="0" cy="0"/>
          <a:chOff x="0" y="0"/>
          <a:chExt cx="0" cy="0"/>
        </a:xfrm>
      </p:grpSpPr>
      <p:sp>
        <p:nvSpPr>
          <p:cNvPr id="273" name="Google Shape;273;p40"/>
          <p:cNvSpPr txBox="1"/>
          <p:nvPr>
            <p:ph idx="1" type="body"/>
          </p:nvPr>
        </p:nvSpPr>
        <p:spPr>
          <a:xfrm>
            <a:off x="311700" y="4230575"/>
            <a:ext cx="5998800" cy="605100"/>
          </a:xfrm>
          <a:prstGeom prst="rect">
            <a:avLst/>
          </a:prstGeom>
        </p:spPr>
        <p:txBody>
          <a:bodyPr anchorCtr="0" anchor="ctr" bIns="91425" lIns="91425" spcFirstLastPara="1" rIns="91425" wrap="square" tIns="91425">
            <a:normAutofit/>
          </a:bodyPr>
          <a:lstStyle>
            <a:lvl1pPr indent="-228600" lvl="0" marL="457200" rtl="0">
              <a:lnSpc>
                <a:spcPct val="100000"/>
              </a:lnSpc>
              <a:spcBef>
                <a:spcPts val="0"/>
              </a:spcBef>
              <a:spcAft>
                <a:spcPts val="0"/>
              </a:spcAft>
              <a:buSzPts val="1800"/>
              <a:buNone/>
              <a:defRPr/>
            </a:lvl1pPr>
          </a:lstStyle>
          <a:p/>
        </p:txBody>
      </p:sp>
      <p:sp>
        <p:nvSpPr>
          <p:cNvPr id="274" name="Google Shape;274;p40"/>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275" name="Shape 275"/>
        <p:cNvGrpSpPr/>
        <p:nvPr/>
      </p:nvGrpSpPr>
      <p:grpSpPr>
        <a:xfrm>
          <a:off x="0" y="0"/>
          <a:ext cx="0" cy="0"/>
          <a:chOff x="0" y="0"/>
          <a:chExt cx="0" cy="0"/>
        </a:xfrm>
      </p:grpSpPr>
      <p:sp>
        <p:nvSpPr>
          <p:cNvPr id="276" name="Google Shape;276;p41"/>
          <p:cNvSpPr txBox="1"/>
          <p:nvPr>
            <p:ph hasCustomPrompt="1" type="title"/>
          </p:nvPr>
        </p:nvSpPr>
        <p:spPr>
          <a:xfrm>
            <a:off x="311700" y="1106125"/>
            <a:ext cx="8520600" cy="1963500"/>
          </a:xfrm>
          <a:prstGeom prst="rect">
            <a:avLst/>
          </a:prstGeom>
        </p:spPr>
        <p:txBody>
          <a:bodyPr anchorCtr="0" anchor="b" bIns="91425" lIns="91425" spcFirstLastPara="1" rIns="91425" wrap="square" tIns="91425">
            <a:normAutofit/>
          </a:bodyPr>
          <a:lstStyle>
            <a:lvl1pPr lvl="0" rtl="0" algn="ctr">
              <a:spcBef>
                <a:spcPts val="0"/>
              </a:spcBef>
              <a:spcAft>
                <a:spcPts val="0"/>
              </a:spcAft>
              <a:buSzPts val="12000"/>
              <a:buNone/>
              <a:defRPr sz="12000"/>
            </a:lvl1pPr>
            <a:lvl2pPr lvl="1" rtl="0" algn="ctr">
              <a:spcBef>
                <a:spcPts val="0"/>
              </a:spcBef>
              <a:spcAft>
                <a:spcPts val="0"/>
              </a:spcAft>
              <a:buSzPts val="12000"/>
              <a:buNone/>
              <a:defRPr sz="12000"/>
            </a:lvl2pPr>
            <a:lvl3pPr lvl="2" rtl="0" algn="ctr">
              <a:spcBef>
                <a:spcPts val="0"/>
              </a:spcBef>
              <a:spcAft>
                <a:spcPts val="0"/>
              </a:spcAft>
              <a:buSzPts val="12000"/>
              <a:buNone/>
              <a:defRPr sz="12000"/>
            </a:lvl3pPr>
            <a:lvl4pPr lvl="3" rtl="0" algn="ctr">
              <a:spcBef>
                <a:spcPts val="0"/>
              </a:spcBef>
              <a:spcAft>
                <a:spcPts val="0"/>
              </a:spcAft>
              <a:buSzPts val="12000"/>
              <a:buNone/>
              <a:defRPr sz="12000"/>
            </a:lvl4pPr>
            <a:lvl5pPr lvl="4" rtl="0" algn="ctr">
              <a:spcBef>
                <a:spcPts val="0"/>
              </a:spcBef>
              <a:spcAft>
                <a:spcPts val="0"/>
              </a:spcAft>
              <a:buSzPts val="12000"/>
              <a:buNone/>
              <a:defRPr sz="12000"/>
            </a:lvl5pPr>
            <a:lvl6pPr lvl="5" rtl="0" algn="ctr">
              <a:spcBef>
                <a:spcPts val="0"/>
              </a:spcBef>
              <a:spcAft>
                <a:spcPts val="0"/>
              </a:spcAft>
              <a:buSzPts val="12000"/>
              <a:buNone/>
              <a:defRPr sz="12000"/>
            </a:lvl6pPr>
            <a:lvl7pPr lvl="6" rtl="0" algn="ctr">
              <a:spcBef>
                <a:spcPts val="0"/>
              </a:spcBef>
              <a:spcAft>
                <a:spcPts val="0"/>
              </a:spcAft>
              <a:buSzPts val="12000"/>
              <a:buNone/>
              <a:defRPr sz="12000"/>
            </a:lvl7pPr>
            <a:lvl8pPr lvl="7" rtl="0" algn="ctr">
              <a:spcBef>
                <a:spcPts val="0"/>
              </a:spcBef>
              <a:spcAft>
                <a:spcPts val="0"/>
              </a:spcAft>
              <a:buSzPts val="12000"/>
              <a:buNone/>
              <a:defRPr sz="12000"/>
            </a:lvl8pPr>
            <a:lvl9pPr lvl="8" rtl="0" algn="ctr">
              <a:spcBef>
                <a:spcPts val="0"/>
              </a:spcBef>
              <a:spcAft>
                <a:spcPts val="0"/>
              </a:spcAft>
              <a:buSzPts val="12000"/>
              <a:buNone/>
              <a:defRPr sz="12000"/>
            </a:lvl9pPr>
          </a:lstStyle>
          <a:p>
            <a:r>
              <a:t>xx%</a:t>
            </a:r>
          </a:p>
        </p:txBody>
      </p:sp>
      <p:sp>
        <p:nvSpPr>
          <p:cNvPr id="277" name="Google Shape;277;p41"/>
          <p:cNvSpPr txBox="1"/>
          <p:nvPr>
            <p:ph idx="1" type="body"/>
          </p:nvPr>
        </p:nvSpPr>
        <p:spPr>
          <a:xfrm>
            <a:off x="311700" y="3152225"/>
            <a:ext cx="8520600" cy="1300800"/>
          </a:xfrm>
          <a:prstGeom prst="rect">
            <a:avLst/>
          </a:prstGeom>
        </p:spPr>
        <p:txBody>
          <a:bodyPr anchorCtr="0" anchor="t" bIns="91425" lIns="91425" spcFirstLastPara="1" rIns="91425" wrap="square" tIns="91425">
            <a:normAutofit/>
          </a:bodyPr>
          <a:lstStyle>
            <a:lvl1pPr indent="-342900" lvl="0" marL="457200" rtl="0" algn="ctr">
              <a:spcBef>
                <a:spcPts val="0"/>
              </a:spcBef>
              <a:spcAft>
                <a:spcPts val="0"/>
              </a:spcAft>
              <a:buSzPts val="1800"/>
              <a:buChar char="●"/>
              <a:defRPr/>
            </a:lvl1pPr>
            <a:lvl2pPr indent="-317500" lvl="1" marL="914400" rtl="0" algn="ctr">
              <a:spcBef>
                <a:spcPts val="0"/>
              </a:spcBef>
              <a:spcAft>
                <a:spcPts val="0"/>
              </a:spcAft>
              <a:buSzPts val="1400"/>
              <a:buChar char="○"/>
              <a:defRPr/>
            </a:lvl2pPr>
            <a:lvl3pPr indent="-317500" lvl="2" marL="1371600" rtl="0" algn="ctr">
              <a:spcBef>
                <a:spcPts val="0"/>
              </a:spcBef>
              <a:spcAft>
                <a:spcPts val="0"/>
              </a:spcAft>
              <a:buSzPts val="1400"/>
              <a:buChar char="■"/>
              <a:defRPr/>
            </a:lvl3pPr>
            <a:lvl4pPr indent="-317500" lvl="3" marL="1828800" rtl="0" algn="ctr">
              <a:spcBef>
                <a:spcPts val="0"/>
              </a:spcBef>
              <a:spcAft>
                <a:spcPts val="0"/>
              </a:spcAft>
              <a:buSzPts val="1400"/>
              <a:buChar char="●"/>
              <a:defRPr/>
            </a:lvl4pPr>
            <a:lvl5pPr indent="-317500" lvl="4" marL="2286000" rtl="0" algn="ctr">
              <a:spcBef>
                <a:spcPts val="0"/>
              </a:spcBef>
              <a:spcAft>
                <a:spcPts val="0"/>
              </a:spcAft>
              <a:buSzPts val="1400"/>
              <a:buChar char="○"/>
              <a:defRPr/>
            </a:lvl5pPr>
            <a:lvl6pPr indent="-317500" lvl="5" marL="2743200" rtl="0" algn="ctr">
              <a:spcBef>
                <a:spcPts val="0"/>
              </a:spcBef>
              <a:spcAft>
                <a:spcPts val="0"/>
              </a:spcAft>
              <a:buSzPts val="1400"/>
              <a:buChar char="■"/>
              <a:defRPr/>
            </a:lvl6pPr>
            <a:lvl7pPr indent="-317500" lvl="6" marL="3200400" rtl="0" algn="ctr">
              <a:spcBef>
                <a:spcPts val="0"/>
              </a:spcBef>
              <a:spcAft>
                <a:spcPts val="0"/>
              </a:spcAft>
              <a:buSzPts val="1400"/>
              <a:buChar char="●"/>
              <a:defRPr/>
            </a:lvl7pPr>
            <a:lvl8pPr indent="-317500" lvl="7" marL="3657600" rtl="0" algn="ctr">
              <a:spcBef>
                <a:spcPts val="0"/>
              </a:spcBef>
              <a:spcAft>
                <a:spcPts val="0"/>
              </a:spcAft>
              <a:buSzPts val="1400"/>
              <a:buChar char="○"/>
              <a:defRPr/>
            </a:lvl8pPr>
            <a:lvl9pPr indent="-317500" lvl="8" marL="4114800" rtl="0" algn="ctr">
              <a:spcBef>
                <a:spcPts val="0"/>
              </a:spcBef>
              <a:spcAft>
                <a:spcPts val="0"/>
              </a:spcAft>
              <a:buSzPts val="1400"/>
              <a:buChar char="■"/>
              <a:defRPr/>
            </a:lvl9pPr>
          </a:lstStyle>
          <a:p/>
        </p:txBody>
      </p:sp>
      <p:sp>
        <p:nvSpPr>
          <p:cNvPr id="278" name="Google Shape;278;p41"/>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279" name="Shape 279"/>
        <p:cNvGrpSpPr/>
        <p:nvPr/>
      </p:nvGrpSpPr>
      <p:grpSpPr>
        <a:xfrm>
          <a:off x="0" y="0"/>
          <a:ext cx="0" cy="0"/>
          <a:chOff x="0" y="0"/>
          <a:chExt cx="0" cy="0"/>
        </a:xfrm>
      </p:grpSpPr>
      <p:sp>
        <p:nvSpPr>
          <p:cNvPr id="280" name="Google Shape;280;p4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ustom Layout">
  <p:cSld name="Custom Layout">
    <p:spTree>
      <p:nvGrpSpPr>
        <p:cNvPr id="32" name="Shape 32"/>
        <p:cNvGrpSpPr/>
        <p:nvPr/>
      </p:nvGrpSpPr>
      <p:grpSpPr>
        <a:xfrm>
          <a:off x="0" y="0"/>
          <a:ext cx="0" cy="0"/>
          <a:chOff x="0" y="0"/>
          <a:chExt cx="0" cy="0"/>
        </a:xfrm>
      </p:grpSpPr>
      <p:sp>
        <p:nvSpPr>
          <p:cNvPr id="33" name="Google Shape;33;p5"/>
          <p:cNvSpPr txBox="1"/>
          <p:nvPr>
            <p:ph type="title"/>
          </p:nvPr>
        </p:nvSpPr>
        <p:spPr>
          <a:xfrm>
            <a:off x="628650" y="572734"/>
            <a:ext cx="3097530" cy="474151"/>
          </a:xfrm>
          <a:prstGeom prst="rect">
            <a:avLst/>
          </a:prstGeom>
          <a:noFill/>
          <a:ln>
            <a:noFill/>
          </a:ln>
        </p:spPr>
        <p:txBody>
          <a:bodyPr anchorCtr="0" anchor="t" bIns="34275" lIns="68575" spcFirstLastPara="1" rIns="68575" wrap="square" tIns="34275">
            <a:noAutofit/>
          </a:bodyPr>
          <a:lstStyle>
            <a:lvl1pPr lvl="0" algn="l">
              <a:lnSpc>
                <a:spcPct val="90000"/>
              </a:lnSpc>
              <a:spcBef>
                <a:spcPts val="0"/>
              </a:spcBef>
              <a:spcAft>
                <a:spcPts val="0"/>
              </a:spcAft>
              <a:buClr>
                <a:srgbClr val="000000"/>
              </a:buClr>
              <a:buSzPts val="1500"/>
              <a:buFont typeface="Oswald"/>
              <a:buNone/>
              <a:defRPr sz="1500"/>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cxnSp>
        <p:nvCxnSpPr>
          <p:cNvPr id="34" name="Google Shape;34;p5"/>
          <p:cNvCxnSpPr/>
          <p:nvPr/>
        </p:nvCxnSpPr>
        <p:spPr>
          <a:xfrm>
            <a:off x="628650" y="276225"/>
            <a:ext cx="6988628" cy="0"/>
          </a:xfrm>
          <a:prstGeom prst="straightConnector1">
            <a:avLst/>
          </a:prstGeom>
          <a:noFill/>
          <a:ln cap="flat" cmpd="sng" w="12700">
            <a:solidFill>
              <a:schemeClr val="dk1"/>
            </a:solidFill>
            <a:prstDash val="solid"/>
            <a:miter lim="800000"/>
            <a:headEnd len="sm" w="sm" type="none"/>
            <a:tailEnd len="sm" w="sm" type="none"/>
          </a:ln>
        </p:spPr>
      </p:cxnSp>
      <p:sp>
        <p:nvSpPr>
          <p:cNvPr id="35" name="Google Shape;35;p5"/>
          <p:cNvSpPr txBox="1"/>
          <p:nvPr/>
        </p:nvSpPr>
        <p:spPr>
          <a:xfrm>
            <a:off x="629841" y="276225"/>
            <a:ext cx="1402346" cy="253916"/>
          </a:xfrm>
          <a:prstGeom prst="rect">
            <a:avLst/>
          </a:prstGeom>
          <a:noFill/>
          <a:ln>
            <a:noFill/>
          </a:ln>
        </p:spPr>
        <p:txBody>
          <a:bodyPr anchorCtr="0" anchor="t" bIns="34275" lIns="0" spcFirstLastPara="1" rIns="0" wrap="square" tIns="34275">
            <a:noAutofit/>
          </a:bodyPr>
          <a:lstStyle/>
          <a:p>
            <a:pPr indent="0" lvl="0" marL="0" marR="0" rtl="0" algn="l">
              <a:lnSpc>
                <a:spcPct val="100000"/>
              </a:lnSpc>
              <a:spcBef>
                <a:spcPts val="0"/>
              </a:spcBef>
              <a:spcAft>
                <a:spcPts val="0"/>
              </a:spcAft>
              <a:buClr>
                <a:srgbClr val="000000"/>
              </a:buClr>
              <a:buSzPts val="1200"/>
              <a:buFont typeface="Arial"/>
              <a:buNone/>
            </a:pPr>
            <a:r>
              <a:rPr b="1" i="0" lang="en-GB" sz="1200" u="none" cap="none" strike="noStrike">
                <a:solidFill>
                  <a:srgbClr val="000000"/>
                </a:solidFill>
                <a:latin typeface="Oswald"/>
                <a:ea typeface="Oswald"/>
                <a:cs typeface="Oswald"/>
                <a:sym typeface="Oswald"/>
              </a:rPr>
              <a:t>ACTIVITY</a:t>
            </a:r>
            <a:endParaRPr b="0" i="0" sz="1100" u="none" cap="none" strike="noStrike">
              <a:solidFill>
                <a:srgbClr val="000000"/>
              </a:solidFill>
              <a:latin typeface="Arial"/>
              <a:ea typeface="Arial"/>
              <a:cs typeface="Arial"/>
              <a:sym typeface="Arial"/>
            </a:endParaRPr>
          </a:p>
        </p:txBody>
      </p:sp>
      <p:cxnSp>
        <p:nvCxnSpPr>
          <p:cNvPr id="36" name="Google Shape;36;p5"/>
          <p:cNvCxnSpPr/>
          <p:nvPr/>
        </p:nvCxnSpPr>
        <p:spPr>
          <a:xfrm>
            <a:off x="629841" y="491203"/>
            <a:ext cx="3778808" cy="0"/>
          </a:xfrm>
          <a:prstGeom prst="straightConnector1">
            <a:avLst/>
          </a:prstGeom>
          <a:noFill/>
          <a:ln cap="flat" cmpd="sng" w="12700">
            <a:solidFill>
              <a:schemeClr val="dk1"/>
            </a:solidFill>
            <a:prstDash val="solid"/>
            <a:miter lim="800000"/>
            <a:headEnd len="sm" w="sm" type="none"/>
            <a:tailEnd len="sm" w="sm" type="none"/>
          </a:ln>
        </p:spPr>
      </p:cxnSp>
      <p:sp>
        <p:nvSpPr>
          <p:cNvPr id="37" name="Google Shape;37;p5"/>
          <p:cNvSpPr txBox="1"/>
          <p:nvPr>
            <p:ph idx="1" type="body"/>
          </p:nvPr>
        </p:nvSpPr>
        <p:spPr>
          <a:xfrm>
            <a:off x="628649" y="1545431"/>
            <a:ext cx="3780000" cy="3044428"/>
          </a:xfrm>
          <a:prstGeom prst="rect">
            <a:avLst/>
          </a:prstGeom>
          <a:noFill/>
          <a:ln>
            <a:noFill/>
          </a:ln>
        </p:spPr>
        <p:txBody>
          <a:bodyPr anchorCtr="0" anchor="t" bIns="34275" lIns="68575" spcFirstLastPara="1" rIns="68575" wrap="square" tIns="34275">
            <a:noAutofit/>
          </a:bodyPr>
          <a:lstStyle>
            <a:lvl1pPr indent="-317500" lvl="0" marL="457200" algn="l">
              <a:lnSpc>
                <a:spcPct val="90000"/>
              </a:lnSpc>
              <a:spcBef>
                <a:spcPts val="800"/>
              </a:spcBef>
              <a:spcAft>
                <a:spcPts val="0"/>
              </a:spcAft>
              <a:buClr>
                <a:srgbClr val="000000"/>
              </a:buClr>
              <a:buSzPts val="1400"/>
              <a:buChar char="•"/>
              <a:defRPr/>
            </a:lvl1pPr>
            <a:lvl2pPr indent="-317500" lvl="1" marL="914400" algn="l">
              <a:lnSpc>
                <a:spcPct val="90000"/>
              </a:lnSpc>
              <a:spcBef>
                <a:spcPts val="400"/>
              </a:spcBef>
              <a:spcAft>
                <a:spcPts val="0"/>
              </a:spcAft>
              <a:buClr>
                <a:srgbClr val="000000"/>
              </a:buClr>
              <a:buSzPts val="1400"/>
              <a:buChar char="•"/>
              <a:defRPr/>
            </a:lvl2pPr>
            <a:lvl3pPr indent="-317500" lvl="2" marL="1371600" algn="l">
              <a:lnSpc>
                <a:spcPct val="90000"/>
              </a:lnSpc>
              <a:spcBef>
                <a:spcPts val="400"/>
              </a:spcBef>
              <a:spcAft>
                <a:spcPts val="0"/>
              </a:spcAft>
              <a:buClr>
                <a:srgbClr val="000000"/>
              </a:buClr>
              <a:buSzPts val="1400"/>
              <a:buChar char="•"/>
              <a:defRPr/>
            </a:lvl3pPr>
            <a:lvl4pPr indent="-317500" lvl="3" marL="1828800" algn="l">
              <a:lnSpc>
                <a:spcPct val="90000"/>
              </a:lnSpc>
              <a:spcBef>
                <a:spcPts val="400"/>
              </a:spcBef>
              <a:spcAft>
                <a:spcPts val="0"/>
              </a:spcAft>
              <a:buClr>
                <a:srgbClr val="000000"/>
              </a:buClr>
              <a:buSzPts val="1400"/>
              <a:buChar char="•"/>
              <a:defRPr/>
            </a:lvl4pPr>
            <a:lvl5pPr indent="-317500" lvl="4" marL="2286000" algn="l">
              <a:lnSpc>
                <a:spcPct val="90000"/>
              </a:lnSpc>
              <a:spcBef>
                <a:spcPts val="400"/>
              </a:spcBef>
              <a:spcAft>
                <a:spcPts val="0"/>
              </a:spcAft>
              <a:buClr>
                <a:srgbClr val="000000"/>
              </a:buClr>
              <a:buSzPts val="1400"/>
              <a:buChar char="•"/>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38" name="Google Shape;38;p5"/>
          <p:cNvSpPr txBox="1"/>
          <p:nvPr>
            <p:ph idx="2" type="body"/>
          </p:nvPr>
        </p:nvSpPr>
        <p:spPr>
          <a:xfrm>
            <a:off x="4735350" y="1545431"/>
            <a:ext cx="3780000" cy="3044428"/>
          </a:xfrm>
          <a:prstGeom prst="rect">
            <a:avLst/>
          </a:prstGeom>
          <a:noFill/>
          <a:ln>
            <a:noFill/>
          </a:ln>
        </p:spPr>
        <p:txBody>
          <a:bodyPr anchorCtr="0" anchor="t" bIns="34275" lIns="68575" spcFirstLastPara="1" rIns="68575" wrap="square" tIns="34275">
            <a:noAutofit/>
          </a:bodyPr>
          <a:lstStyle>
            <a:lvl1pPr indent="-317500" lvl="0" marL="457200" algn="l">
              <a:lnSpc>
                <a:spcPct val="90000"/>
              </a:lnSpc>
              <a:spcBef>
                <a:spcPts val="800"/>
              </a:spcBef>
              <a:spcAft>
                <a:spcPts val="0"/>
              </a:spcAft>
              <a:buClr>
                <a:srgbClr val="000000"/>
              </a:buClr>
              <a:buSzPts val="1400"/>
              <a:buChar char="•"/>
              <a:defRPr/>
            </a:lvl1pPr>
            <a:lvl2pPr indent="-317500" lvl="1" marL="914400" algn="l">
              <a:lnSpc>
                <a:spcPct val="90000"/>
              </a:lnSpc>
              <a:spcBef>
                <a:spcPts val="400"/>
              </a:spcBef>
              <a:spcAft>
                <a:spcPts val="0"/>
              </a:spcAft>
              <a:buClr>
                <a:srgbClr val="000000"/>
              </a:buClr>
              <a:buSzPts val="1400"/>
              <a:buChar char="•"/>
              <a:defRPr/>
            </a:lvl2pPr>
            <a:lvl3pPr indent="-317500" lvl="2" marL="1371600" algn="l">
              <a:lnSpc>
                <a:spcPct val="90000"/>
              </a:lnSpc>
              <a:spcBef>
                <a:spcPts val="400"/>
              </a:spcBef>
              <a:spcAft>
                <a:spcPts val="0"/>
              </a:spcAft>
              <a:buClr>
                <a:srgbClr val="000000"/>
              </a:buClr>
              <a:buSzPts val="1400"/>
              <a:buChar char="•"/>
              <a:defRPr/>
            </a:lvl3pPr>
            <a:lvl4pPr indent="-317500" lvl="3" marL="1828800" algn="l">
              <a:lnSpc>
                <a:spcPct val="90000"/>
              </a:lnSpc>
              <a:spcBef>
                <a:spcPts val="400"/>
              </a:spcBef>
              <a:spcAft>
                <a:spcPts val="0"/>
              </a:spcAft>
              <a:buClr>
                <a:srgbClr val="000000"/>
              </a:buClr>
              <a:buSzPts val="1400"/>
              <a:buChar char="•"/>
              <a:defRPr/>
            </a:lvl4pPr>
            <a:lvl5pPr indent="-317500" lvl="4" marL="2286000" algn="l">
              <a:lnSpc>
                <a:spcPct val="90000"/>
              </a:lnSpc>
              <a:spcBef>
                <a:spcPts val="400"/>
              </a:spcBef>
              <a:spcAft>
                <a:spcPts val="0"/>
              </a:spcAft>
              <a:buClr>
                <a:srgbClr val="000000"/>
              </a:buClr>
              <a:buSzPts val="1400"/>
              <a:buChar char="•"/>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pic>
        <p:nvPicPr>
          <p:cNvPr id="39" name="Google Shape;39;p5"/>
          <p:cNvPicPr preferRelativeResize="0"/>
          <p:nvPr/>
        </p:nvPicPr>
        <p:blipFill rotWithShape="1">
          <a:blip r:embed="rId2">
            <a:alphaModFix/>
          </a:blip>
          <a:srcRect b="0" l="0" r="0" t="0"/>
          <a:stretch/>
        </p:blipFill>
        <p:spPr>
          <a:xfrm>
            <a:off x="629841" y="4792420"/>
            <a:ext cx="179483" cy="209397"/>
          </a:xfrm>
          <a:prstGeom prst="rect">
            <a:avLst/>
          </a:prstGeom>
          <a:noFill/>
          <a:ln>
            <a:noFill/>
          </a:ln>
        </p:spPr>
      </p:pic>
      <p:sp>
        <p:nvSpPr>
          <p:cNvPr id="40" name="Google Shape;40;p5"/>
          <p:cNvSpPr txBox="1"/>
          <p:nvPr>
            <p:ph idx="3" type="body"/>
          </p:nvPr>
        </p:nvSpPr>
        <p:spPr>
          <a:xfrm>
            <a:off x="876232" y="4842416"/>
            <a:ext cx="1047818" cy="159400"/>
          </a:xfrm>
          <a:prstGeom prst="rect">
            <a:avLst/>
          </a:prstGeom>
          <a:noFill/>
          <a:ln>
            <a:noFill/>
          </a:ln>
        </p:spPr>
        <p:txBody>
          <a:bodyPr anchorCtr="0" anchor="ctr" bIns="0" lIns="0" spcFirstLastPara="1" rIns="0" wrap="square" tIns="0">
            <a:noAutofit/>
          </a:bodyPr>
          <a:lstStyle>
            <a:lvl1pPr indent="-285750" lvl="0" marL="457200" algn="l">
              <a:lnSpc>
                <a:spcPct val="90000"/>
              </a:lnSpc>
              <a:spcBef>
                <a:spcPts val="800"/>
              </a:spcBef>
              <a:spcAft>
                <a:spcPts val="0"/>
              </a:spcAft>
              <a:buClr>
                <a:srgbClr val="000000"/>
              </a:buClr>
              <a:buSzPts val="900"/>
              <a:buChar char="•"/>
              <a:defRPr b="1" i="0" sz="900">
                <a:latin typeface="Oswald"/>
                <a:ea typeface="Oswald"/>
                <a:cs typeface="Oswald"/>
                <a:sym typeface="Oswald"/>
              </a:defRPr>
            </a:lvl1pPr>
            <a:lvl2pPr indent="-317500" lvl="1" marL="914400" algn="l">
              <a:lnSpc>
                <a:spcPct val="90000"/>
              </a:lnSpc>
              <a:spcBef>
                <a:spcPts val="400"/>
              </a:spcBef>
              <a:spcAft>
                <a:spcPts val="0"/>
              </a:spcAft>
              <a:buClr>
                <a:srgbClr val="000000"/>
              </a:buClr>
              <a:buSzPts val="1400"/>
              <a:buChar char="•"/>
              <a:defRPr/>
            </a:lvl2pPr>
            <a:lvl3pPr indent="-317500" lvl="2" marL="1371600" algn="l">
              <a:lnSpc>
                <a:spcPct val="90000"/>
              </a:lnSpc>
              <a:spcBef>
                <a:spcPts val="400"/>
              </a:spcBef>
              <a:spcAft>
                <a:spcPts val="0"/>
              </a:spcAft>
              <a:buClr>
                <a:srgbClr val="000000"/>
              </a:buClr>
              <a:buSzPts val="1400"/>
              <a:buChar char="•"/>
              <a:defRPr/>
            </a:lvl3pPr>
            <a:lvl4pPr indent="-317500" lvl="3" marL="1828800" algn="l">
              <a:lnSpc>
                <a:spcPct val="90000"/>
              </a:lnSpc>
              <a:spcBef>
                <a:spcPts val="400"/>
              </a:spcBef>
              <a:spcAft>
                <a:spcPts val="0"/>
              </a:spcAft>
              <a:buClr>
                <a:srgbClr val="000000"/>
              </a:buClr>
              <a:buSzPts val="1400"/>
              <a:buChar char="•"/>
              <a:defRPr/>
            </a:lvl4pPr>
            <a:lvl5pPr indent="-317500" lvl="4" marL="2286000" algn="l">
              <a:lnSpc>
                <a:spcPct val="90000"/>
              </a:lnSpc>
              <a:spcBef>
                <a:spcPts val="400"/>
              </a:spcBef>
              <a:spcAft>
                <a:spcPts val="0"/>
              </a:spcAft>
              <a:buClr>
                <a:srgbClr val="000000"/>
              </a:buClr>
              <a:buSzPts val="1400"/>
              <a:buChar char="•"/>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41" name="Google Shape;41;p5"/>
          <p:cNvSpPr txBox="1"/>
          <p:nvPr>
            <p:ph idx="11" type="ftr"/>
          </p:nvPr>
        </p:nvSpPr>
        <p:spPr>
          <a:xfrm>
            <a:off x="5227134" y="4842416"/>
            <a:ext cx="2768290" cy="159400"/>
          </a:xfrm>
          <a:prstGeom prst="rect">
            <a:avLst/>
          </a:prstGeom>
          <a:noFill/>
          <a:ln>
            <a:noFill/>
          </a:ln>
        </p:spPr>
        <p:txBody>
          <a:bodyPr anchorCtr="0" anchor="b" bIns="0" lIns="0" spcFirstLastPara="1" rIns="0" wrap="square" tIns="0">
            <a:noAutofit/>
          </a:bodyPr>
          <a:lstStyle>
            <a:lvl1pPr lvl="0" algn="r">
              <a:lnSpc>
                <a:spcPct val="100000"/>
              </a:lnSpc>
              <a:spcBef>
                <a:spcPts val="0"/>
              </a:spcBef>
              <a:spcAft>
                <a:spcPts val="0"/>
              </a:spcAft>
              <a:buSzPts val="1100"/>
              <a:buNone/>
              <a:defRPr b="1" i="0" sz="800">
                <a:solidFill>
                  <a:schemeClr val="dk2"/>
                </a:solidFill>
                <a:latin typeface="Oswald"/>
                <a:ea typeface="Oswald"/>
                <a:cs typeface="Oswald"/>
                <a:sym typeface="Oswald"/>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42" name="Google Shape;42;p5"/>
          <p:cNvSpPr txBox="1"/>
          <p:nvPr>
            <p:ph idx="12" type="sldNum"/>
          </p:nvPr>
        </p:nvSpPr>
        <p:spPr>
          <a:xfrm>
            <a:off x="8062332" y="4897510"/>
            <a:ext cx="453018" cy="104307"/>
          </a:xfrm>
          <a:prstGeom prst="rect">
            <a:avLst/>
          </a:prstGeom>
          <a:noFill/>
          <a:ln>
            <a:noFill/>
          </a:ln>
        </p:spPr>
        <p:txBody>
          <a:bodyPr anchorCtr="0" anchor="b" bIns="0" lIns="0" spcFirstLastPara="1" rIns="0" wrap="square" tIns="0">
            <a:noAutofit/>
          </a:bodyPr>
          <a:lstStyle>
            <a:lvl1pPr indent="0" lvl="0" marL="0" marR="0" algn="r">
              <a:lnSpc>
                <a:spcPct val="100000"/>
              </a:lnSpc>
              <a:spcBef>
                <a:spcPts val="0"/>
              </a:spcBef>
              <a:spcAft>
                <a:spcPts val="0"/>
              </a:spcAft>
              <a:buClr>
                <a:srgbClr val="000000"/>
              </a:buClr>
              <a:buSzPts val="800"/>
              <a:buFont typeface="Arial"/>
              <a:buNone/>
              <a:defRPr b="1" i="0" sz="800" u="none" cap="none" strike="noStrike">
                <a:solidFill>
                  <a:srgbClr val="000000"/>
                </a:solidFill>
                <a:latin typeface="Oswald"/>
                <a:ea typeface="Oswald"/>
                <a:cs typeface="Oswald"/>
                <a:sym typeface="Oswald"/>
              </a:defRPr>
            </a:lvl1pPr>
            <a:lvl2pPr indent="0" lvl="1" marL="0" marR="0" algn="r">
              <a:lnSpc>
                <a:spcPct val="100000"/>
              </a:lnSpc>
              <a:spcBef>
                <a:spcPts val="0"/>
              </a:spcBef>
              <a:spcAft>
                <a:spcPts val="0"/>
              </a:spcAft>
              <a:buClr>
                <a:srgbClr val="000000"/>
              </a:buClr>
              <a:buSzPts val="800"/>
              <a:buFont typeface="Arial"/>
              <a:buNone/>
              <a:defRPr b="1" i="0" sz="800" u="none" cap="none" strike="noStrike">
                <a:solidFill>
                  <a:srgbClr val="000000"/>
                </a:solidFill>
                <a:latin typeface="Oswald"/>
                <a:ea typeface="Oswald"/>
                <a:cs typeface="Oswald"/>
                <a:sym typeface="Oswald"/>
              </a:defRPr>
            </a:lvl2pPr>
            <a:lvl3pPr indent="0" lvl="2" marL="0" marR="0" algn="r">
              <a:lnSpc>
                <a:spcPct val="100000"/>
              </a:lnSpc>
              <a:spcBef>
                <a:spcPts val="0"/>
              </a:spcBef>
              <a:spcAft>
                <a:spcPts val="0"/>
              </a:spcAft>
              <a:buClr>
                <a:srgbClr val="000000"/>
              </a:buClr>
              <a:buSzPts val="800"/>
              <a:buFont typeface="Arial"/>
              <a:buNone/>
              <a:defRPr b="1" i="0" sz="800" u="none" cap="none" strike="noStrike">
                <a:solidFill>
                  <a:srgbClr val="000000"/>
                </a:solidFill>
                <a:latin typeface="Oswald"/>
                <a:ea typeface="Oswald"/>
                <a:cs typeface="Oswald"/>
                <a:sym typeface="Oswald"/>
              </a:defRPr>
            </a:lvl3pPr>
            <a:lvl4pPr indent="0" lvl="3" marL="0" marR="0" algn="r">
              <a:lnSpc>
                <a:spcPct val="100000"/>
              </a:lnSpc>
              <a:spcBef>
                <a:spcPts val="0"/>
              </a:spcBef>
              <a:spcAft>
                <a:spcPts val="0"/>
              </a:spcAft>
              <a:buClr>
                <a:srgbClr val="000000"/>
              </a:buClr>
              <a:buSzPts val="800"/>
              <a:buFont typeface="Arial"/>
              <a:buNone/>
              <a:defRPr b="1" i="0" sz="800" u="none" cap="none" strike="noStrike">
                <a:solidFill>
                  <a:srgbClr val="000000"/>
                </a:solidFill>
                <a:latin typeface="Oswald"/>
                <a:ea typeface="Oswald"/>
                <a:cs typeface="Oswald"/>
                <a:sym typeface="Oswald"/>
              </a:defRPr>
            </a:lvl4pPr>
            <a:lvl5pPr indent="0" lvl="4" marL="0" marR="0" algn="r">
              <a:lnSpc>
                <a:spcPct val="100000"/>
              </a:lnSpc>
              <a:spcBef>
                <a:spcPts val="0"/>
              </a:spcBef>
              <a:spcAft>
                <a:spcPts val="0"/>
              </a:spcAft>
              <a:buClr>
                <a:srgbClr val="000000"/>
              </a:buClr>
              <a:buSzPts val="800"/>
              <a:buFont typeface="Arial"/>
              <a:buNone/>
              <a:defRPr b="1" i="0" sz="800" u="none" cap="none" strike="noStrike">
                <a:solidFill>
                  <a:srgbClr val="000000"/>
                </a:solidFill>
                <a:latin typeface="Oswald"/>
                <a:ea typeface="Oswald"/>
                <a:cs typeface="Oswald"/>
                <a:sym typeface="Oswald"/>
              </a:defRPr>
            </a:lvl5pPr>
            <a:lvl6pPr indent="0" lvl="5" marL="0" marR="0" algn="r">
              <a:lnSpc>
                <a:spcPct val="100000"/>
              </a:lnSpc>
              <a:spcBef>
                <a:spcPts val="0"/>
              </a:spcBef>
              <a:spcAft>
                <a:spcPts val="0"/>
              </a:spcAft>
              <a:buClr>
                <a:srgbClr val="000000"/>
              </a:buClr>
              <a:buSzPts val="800"/>
              <a:buFont typeface="Arial"/>
              <a:buNone/>
              <a:defRPr b="1" i="0" sz="800" u="none" cap="none" strike="noStrike">
                <a:solidFill>
                  <a:srgbClr val="000000"/>
                </a:solidFill>
                <a:latin typeface="Oswald"/>
                <a:ea typeface="Oswald"/>
                <a:cs typeface="Oswald"/>
                <a:sym typeface="Oswald"/>
              </a:defRPr>
            </a:lvl6pPr>
            <a:lvl7pPr indent="0" lvl="6" marL="0" marR="0" algn="r">
              <a:lnSpc>
                <a:spcPct val="100000"/>
              </a:lnSpc>
              <a:spcBef>
                <a:spcPts val="0"/>
              </a:spcBef>
              <a:spcAft>
                <a:spcPts val="0"/>
              </a:spcAft>
              <a:buClr>
                <a:srgbClr val="000000"/>
              </a:buClr>
              <a:buSzPts val="800"/>
              <a:buFont typeface="Arial"/>
              <a:buNone/>
              <a:defRPr b="1" i="0" sz="800" u="none" cap="none" strike="noStrike">
                <a:solidFill>
                  <a:srgbClr val="000000"/>
                </a:solidFill>
                <a:latin typeface="Oswald"/>
                <a:ea typeface="Oswald"/>
                <a:cs typeface="Oswald"/>
                <a:sym typeface="Oswald"/>
              </a:defRPr>
            </a:lvl7pPr>
            <a:lvl8pPr indent="0" lvl="7" marL="0" marR="0" algn="r">
              <a:lnSpc>
                <a:spcPct val="100000"/>
              </a:lnSpc>
              <a:spcBef>
                <a:spcPts val="0"/>
              </a:spcBef>
              <a:spcAft>
                <a:spcPts val="0"/>
              </a:spcAft>
              <a:buClr>
                <a:srgbClr val="000000"/>
              </a:buClr>
              <a:buSzPts val="800"/>
              <a:buFont typeface="Arial"/>
              <a:buNone/>
              <a:defRPr b="1" i="0" sz="800" u="none" cap="none" strike="noStrike">
                <a:solidFill>
                  <a:srgbClr val="000000"/>
                </a:solidFill>
                <a:latin typeface="Oswald"/>
                <a:ea typeface="Oswald"/>
                <a:cs typeface="Oswald"/>
                <a:sym typeface="Oswald"/>
              </a:defRPr>
            </a:lvl8pPr>
            <a:lvl9pPr indent="0" lvl="8" marL="0" marR="0" algn="r">
              <a:lnSpc>
                <a:spcPct val="100000"/>
              </a:lnSpc>
              <a:spcBef>
                <a:spcPts val="0"/>
              </a:spcBef>
              <a:spcAft>
                <a:spcPts val="0"/>
              </a:spcAft>
              <a:buClr>
                <a:srgbClr val="000000"/>
              </a:buClr>
              <a:buSzPts val="800"/>
              <a:buFont typeface="Arial"/>
              <a:buNone/>
              <a:defRPr b="1" i="0" sz="800" u="none" cap="none" strike="noStrike">
                <a:solidFill>
                  <a:srgbClr val="000000"/>
                </a:solidFill>
                <a:latin typeface="Oswald"/>
                <a:ea typeface="Oswald"/>
                <a:cs typeface="Oswald"/>
                <a:sym typeface="Oswald"/>
              </a:defRPr>
            </a:lvl9pPr>
          </a:lstStyle>
          <a:p>
            <a:pPr indent="0" lvl="0" marL="0" rtl="0" algn="r">
              <a:spcBef>
                <a:spcPts val="0"/>
              </a:spcBef>
              <a:spcAft>
                <a:spcPts val="0"/>
              </a:spcAft>
              <a:buNone/>
            </a:pPr>
            <a:fld id="{00000000-1234-1234-1234-123412341234}" type="slidenum">
              <a:rPr lang="en-GB"/>
              <a:t>‹#›</a:t>
            </a:fld>
            <a:endParaRPr/>
          </a:p>
        </p:txBody>
      </p:sp>
      <p:cxnSp>
        <p:nvCxnSpPr>
          <p:cNvPr id="43" name="Google Shape;43;p5"/>
          <p:cNvCxnSpPr/>
          <p:nvPr/>
        </p:nvCxnSpPr>
        <p:spPr>
          <a:xfrm>
            <a:off x="629841" y="1093183"/>
            <a:ext cx="3778808" cy="0"/>
          </a:xfrm>
          <a:prstGeom prst="straightConnector1">
            <a:avLst/>
          </a:prstGeom>
          <a:noFill/>
          <a:ln cap="flat" cmpd="sng" w="12700">
            <a:solidFill>
              <a:schemeClr val="dk1"/>
            </a:solidFill>
            <a:prstDash val="solid"/>
            <a:miter lim="800000"/>
            <a:headEnd len="sm" w="sm" type="none"/>
            <a:tailEnd len="sm" w="sm" type="none"/>
          </a:ln>
        </p:spPr>
      </p:cxn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44" name="Shape 44"/>
        <p:cNvGrpSpPr/>
        <p:nvPr/>
      </p:nvGrpSpPr>
      <p:grpSpPr>
        <a:xfrm>
          <a:off x="0" y="0"/>
          <a:ext cx="0" cy="0"/>
          <a:chOff x="0" y="0"/>
          <a:chExt cx="0" cy="0"/>
        </a:xfrm>
      </p:grpSpPr>
      <p:sp>
        <p:nvSpPr>
          <p:cNvPr id="45" name="Google Shape;45;p6"/>
          <p:cNvSpPr txBox="1"/>
          <p:nvPr>
            <p:ph type="title"/>
          </p:nvPr>
        </p:nvSpPr>
        <p:spPr>
          <a:xfrm>
            <a:off x="629841" y="326597"/>
            <a:ext cx="6790290" cy="994172"/>
          </a:xfrm>
          <a:prstGeom prst="rect">
            <a:avLst/>
          </a:prstGeom>
          <a:noFill/>
          <a:ln>
            <a:noFill/>
          </a:ln>
        </p:spPr>
        <p:txBody>
          <a:bodyPr anchorCtr="0" anchor="t" bIns="34275" lIns="68575" spcFirstLastPara="1" rIns="68575" wrap="square" tIns="34275">
            <a:noAutofit/>
          </a:bodyPr>
          <a:lstStyle>
            <a:lvl1pPr lvl="0" algn="l">
              <a:lnSpc>
                <a:spcPct val="90000"/>
              </a:lnSpc>
              <a:spcBef>
                <a:spcPts val="0"/>
              </a:spcBef>
              <a:spcAft>
                <a:spcPts val="0"/>
              </a:spcAft>
              <a:buClr>
                <a:srgbClr val="000000"/>
              </a:buClr>
              <a:buSzPts val="3300"/>
              <a:buFont typeface="Oswald"/>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46" name="Google Shape;46;p6"/>
          <p:cNvSpPr txBox="1"/>
          <p:nvPr>
            <p:ph idx="1" type="body"/>
          </p:nvPr>
        </p:nvSpPr>
        <p:spPr>
          <a:xfrm>
            <a:off x="629841" y="1545431"/>
            <a:ext cx="3868340" cy="525573"/>
          </a:xfrm>
          <a:prstGeom prst="rect">
            <a:avLst/>
          </a:prstGeom>
          <a:noFill/>
          <a:ln>
            <a:noFill/>
          </a:ln>
        </p:spPr>
        <p:txBody>
          <a:bodyPr anchorCtr="0" anchor="b" bIns="34275" lIns="68575" spcFirstLastPara="1" rIns="68575" wrap="square" tIns="34275">
            <a:noAutofit/>
          </a:bodyPr>
          <a:lstStyle>
            <a:lvl1pPr indent="-228600" lvl="0" marL="457200" algn="l">
              <a:lnSpc>
                <a:spcPct val="90000"/>
              </a:lnSpc>
              <a:spcBef>
                <a:spcPts val="800"/>
              </a:spcBef>
              <a:spcAft>
                <a:spcPts val="0"/>
              </a:spcAft>
              <a:buClr>
                <a:srgbClr val="000000"/>
              </a:buClr>
              <a:buSzPts val="1800"/>
              <a:buNone/>
              <a:defRPr b="1" i="0" sz="1800">
                <a:latin typeface="Oswald"/>
                <a:ea typeface="Oswald"/>
                <a:cs typeface="Oswald"/>
                <a:sym typeface="Oswald"/>
              </a:defRPr>
            </a:lvl1pPr>
            <a:lvl2pPr indent="-228600" lvl="1" marL="914400" algn="l">
              <a:lnSpc>
                <a:spcPct val="90000"/>
              </a:lnSpc>
              <a:spcBef>
                <a:spcPts val="400"/>
              </a:spcBef>
              <a:spcAft>
                <a:spcPts val="0"/>
              </a:spcAft>
              <a:buClr>
                <a:srgbClr val="000000"/>
              </a:buClr>
              <a:buSzPts val="1500"/>
              <a:buNone/>
              <a:defRPr b="1" sz="1500"/>
            </a:lvl2pPr>
            <a:lvl3pPr indent="-228600" lvl="2" marL="1371600" algn="l">
              <a:lnSpc>
                <a:spcPct val="90000"/>
              </a:lnSpc>
              <a:spcBef>
                <a:spcPts val="400"/>
              </a:spcBef>
              <a:spcAft>
                <a:spcPts val="0"/>
              </a:spcAft>
              <a:buClr>
                <a:srgbClr val="000000"/>
              </a:buClr>
              <a:buSzPts val="1400"/>
              <a:buNone/>
              <a:defRPr b="1" sz="1400"/>
            </a:lvl3pPr>
            <a:lvl4pPr indent="-228600" lvl="3" marL="1828800" algn="l">
              <a:lnSpc>
                <a:spcPct val="90000"/>
              </a:lnSpc>
              <a:spcBef>
                <a:spcPts val="400"/>
              </a:spcBef>
              <a:spcAft>
                <a:spcPts val="0"/>
              </a:spcAft>
              <a:buClr>
                <a:srgbClr val="000000"/>
              </a:buClr>
              <a:buSzPts val="1200"/>
              <a:buNone/>
              <a:defRPr b="1" sz="1200"/>
            </a:lvl4pPr>
            <a:lvl5pPr indent="-228600" lvl="4" marL="2286000" algn="l">
              <a:lnSpc>
                <a:spcPct val="90000"/>
              </a:lnSpc>
              <a:spcBef>
                <a:spcPts val="400"/>
              </a:spcBef>
              <a:spcAft>
                <a:spcPts val="0"/>
              </a:spcAft>
              <a:buClr>
                <a:srgbClr val="000000"/>
              </a:buClr>
              <a:buSzPts val="1200"/>
              <a:buNone/>
              <a:defRPr b="1" sz="1200"/>
            </a:lvl5pPr>
            <a:lvl6pPr indent="-228600" lvl="5" marL="2743200" algn="l">
              <a:lnSpc>
                <a:spcPct val="90000"/>
              </a:lnSpc>
              <a:spcBef>
                <a:spcPts val="400"/>
              </a:spcBef>
              <a:spcAft>
                <a:spcPts val="0"/>
              </a:spcAft>
              <a:buClr>
                <a:schemeClr val="dk1"/>
              </a:buClr>
              <a:buSzPts val="1200"/>
              <a:buNone/>
              <a:defRPr b="1" sz="1200"/>
            </a:lvl6pPr>
            <a:lvl7pPr indent="-228600" lvl="6" marL="3200400" algn="l">
              <a:lnSpc>
                <a:spcPct val="90000"/>
              </a:lnSpc>
              <a:spcBef>
                <a:spcPts val="400"/>
              </a:spcBef>
              <a:spcAft>
                <a:spcPts val="0"/>
              </a:spcAft>
              <a:buClr>
                <a:schemeClr val="dk1"/>
              </a:buClr>
              <a:buSzPts val="1200"/>
              <a:buNone/>
              <a:defRPr b="1" sz="1200"/>
            </a:lvl7pPr>
            <a:lvl8pPr indent="-228600" lvl="7" marL="3657600" algn="l">
              <a:lnSpc>
                <a:spcPct val="90000"/>
              </a:lnSpc>
              <a:spcBef>
                <a:spcPts val="400"/>
              </a:spcBef>
              <a:spcAft>
                <a:spcPts val="0"/>
              </a:spcAft>
              <a:buClr>
                <a:schemeClr val="dk1"/>
              </a:buClr>
              <a:buSzPts val="1200"/>
              <a:buNone/>
              <a:defRPr b="1" sz="1200"/>
            </a:lvl8pPr>
            <a:lvl9pPr indent="-228600" lvl="8" marL="4114800" algn="l">
              <a:lnSpc>
                <a:spcPct val="90000"/>
              </a:lnSpc>
              <a:spcBef>
                <a:spcPts val="400"/>
              </a:spcBef>
              <a:spcAft>
                <a:spcPts val="0"/>
              </a:spcAft>
              <a:buClr>
                <a:schemeClr val="dk1"/>
              </a:buClr>
              <a:buSzPts val="1200"/>
              <a:buNone/>
              <a:defRPr b="1" sz="1200"/>
            </a:lvl9pPr>
          </a:lstStyle>
          <a:p/>
        </p:txBody>
      </p:sp>
      <p:sp>
        <p:nvSpPr>
          <p:cNvPr id="47" name="Google Shape;47;p6"/>
          <p:cNvSpPr txBox="1"/>
          <p:nvPr>
            <p:ph idx="2" type="body"/>
          </p:nvPr>
        </p:nvSpPr>
        <p:spPr>
          <a:xfrm>
            <a:off x="629841" y="2201614"/>
            <a:ext cx="3861689" cy="2440633"/>
          </a:xfrm>
          <a:prstGeom prst="rect">
            <a:avLst/>
          </a:prstGeom>
          <a:noFill/>
          <a:ln>
            <a:noFill/>
          </a:ln>
        </p:spPr>
        <p:txBody>
          <a:bodyPr anchorCtr="0" anchor="t" bIns="34275" lIns="68575" spcFirstLastPara="1" rIns="68575" wrap="square" tIns="34275">
            <a:noAutofit/>
          </a:bodyPr>
          <a:lstStyle>
            <a:lvl1pPr indent="-317500" lvl="0" marL="457200" algn="l">
              <a:lnSpc>
                <a:spcPct val="90000"/>
              </a:lnSpc>
              <a:spcBef>
                <a:spcPts val="800"/>
              </a:spcBef>
              <a:spcAft>
                <a:spcPts val="0"/>
              </a:spcAft>
              <a:buClr>
                <a:srgbClr val="000000"/>
              </a:buClr>
              <a:buSzPts val="1400"/>
              <a:buChar char="•"/>
              <a:defRPr/>
            </a:lvl1pPr>
            <a:lvl2pPr indent="-317500" lvl="1" marL="914400" algn="l">
              <a:lnSpc>
                <a:spcPct val="90000"/>
              </a:lnSpc>
              <a:spcBef>
                <a:spcPts val="400"/>
              </a:spcBef>
              <a:spcAft>
                <a:spcPts val="0"/>
              </a:spcAft>
              <a:buClr>
                <a:srgbClr val="000000"/>
              </a:buClr>
              <a:buSzPts val="1400"/>
              <a:buChar char="•"/>
              <a:defRPr/>
            </a:lvl2pPr>
            <a:lvl3pPr indent="-317500" lvl="2" marL="1371600" algn="l">
              <a:lnSpc>
                <a:spcPct val="90000"/>
              </a:lnSpc>
              <a:spcBef>
                <a:spcPts val="400"/>
              </a:spcBef>
              <a:spcAft>
                <a:spcPts val="0"/>
              </a:spcAft>
              <a:buClr>
                <a:srgbClr val="000000"/>
              </a:buClr>
              <a:buSzPts val="1400"/>
              <a:buChar char="•"/>
              <a:defRPr/>
            </a:lvl3pPr>
            <a:lvl4pPr indent="-317500" lvl="3" marL="1828800" algn="l">
              <a:lnSpc>
                <a:spcPct val="90000"/>
              </a:lnSpc>
              <a:spcBef>
                <a:spcPts val="400"/>
              </a:spcBef>
              <a:spcAft>
                <a:spcPts val="0"/>
              </a:spcAft>
              <a:buClr>
                <a:srgbClr val="000000"/>
              </a:buClr>
              <a:buSzPts val="1400"/>
              <a:buChar char="•"/>
              <a:defRPr/>
            </a:lvl4pPr>
            <a:lvl5pPr indent="-317500" lvl="4" marL="2286000" algn="l">
              <a:lnSpc>
                <a:spcPct val="90000"/>
              </a:lnSpc>
              <a:spcBef>
                <a:spcPts val="400"/>
              </a:spcBef>
              <a:spcAft>
                <a:spcPts val="0"/>
              </a:spcAft>
              <a:buClr>
                <a:srgbClr val="000000"/>
              </a:buClr>
              <a:buSzPts val="1400"/>
              <a:buChar char="•"/>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48" name="Google Shape;48;p6"/>
          <p:cNvSpPr txBox="1"/>
          <p:nvPr>
            <p:ph idx="3" type="body"/>
          </p:nvPr>
        </p:nvSpPr>
        <p:spPr>
          <a:xfrm>
            <a:off x="4629149" y="1545431"/>
            <a:ext cx="3885010" cy="525574"/>
          </a:xfrm>
          <a:prstGeom prst="rect">
            <a:avLst/>
          </a:prstGeom>
          <a:noFill/>
          <a:ln>
            <a:noFill/>
          </a:ln>
        </p:spPr>
        <p:txBody>
          <a:bodyPr anchorCtr="0" anchor="b" bIns="34275" lIns="68575" spcFirstLastPara="1" rIns="68575" wrap="square" tIns="34275">
            <a:noAutofit/>
          </a:bodyPr>
          <a:lstStyle>
            <a:lvl1pPr indent="-228600" lvl="0" marL="457200" algn="l">
              <a:lnSpc>
                <a:spcPct val="90000"/>
              </a:lnSpc>
              <a:spcBef>
                <a:spcPts val="800"/>
              </a:spcBef>
              <a:spcAft>
                <a:spcPts val="0"/>
              </a:spcAft>
              <a:buClr>
                <a:srgbClr val="000000"/>
              </a:buClr>
              <a:buSzPts val="1800"/>
              <a:buNone/>
              <a:defRPr b="1" i="0" sz="1800">
                <a:latin typeface="Oswald"/>
                <a:ea typeface="Oswald"/>
                <a:cs typeface="Oswald"/>
                <a:sym typeface="Oswald"/>
              </a:defRPr>
            </a:lvl1pPr>
            <a:lvl2pPr indent="-228600" lvl="1" marL="914400" algn="l">
              <a:lnSpc>
                <a:spcPct val="90000"/>
              </a:lnSpc>
              <a:spcBef>
                <a:spcPts val="400"/>
              </a:spcBef>
              <a:spcAft>
                <a:spcPts val="0"/>
              </a:spcAft>
              <a:buClr>
                <a:srgbClr val="000000"/>
              </a:buClr>
              <a:buSzPts val="1500"/>
              <a:buNone/>
              <a:defRPr b="1" sz="1500"/>
            </a:lvl2pPr>
            <a:lvl3pPr indent="-228600" lvl="2" marL="1371600" algn="l">
              <a:lnSpc>
                <a:spcPct val="90000"/>
              </a:lnSpc>
              <a:spcBef>
                <a:spcPts val="400"/>
              </a:spcBef>
              <a:spcAft>
                <a:spcPts val="0"/>
              </a:spcAft>
              <a:buClr>
                <a:srgbClr val="000000"/>
              </a:buClr>
              <a:buSzPts val="1400"/>
              <a:buNone/>
              <a:defRPr b="1" sz="1400"/>
            </a:lvl3pPr>
            <a:lvl4pPr indent="-228600" lvl="3" marL="1828800" algn="l">
              <a:lnSpc>
                <a:spcPct val="90000"/>
              </a:lnSpc>
              <a:spcBef>
                <a:spcPts val="400"/>
              </a:spcBef>
              <a:spcAft>
                <a:spcPts val="0"/>
              </a:spcAft>
              <a:buClr>
                <a:srgbClr val="000000"/>
              </a:buClr>
              <a:buSzPts val="1200"/>
              <a:buNone/>
              <a:defRPr b="1" sz="1200"/>
            </a:lvl4pPr>
            <a:lvl5pPr indent="-228600" lvl="4" marL="2286000" algn="l">
              <a:lnSpc>
                <a:spcPct val="90000"/>
              </a:lnSpc>
              <a:spcBef>
                <a:spcPts val="400"/>
              </a:spcBef>
              <a:spcAft>
                <a:spcPts val="0"/>
              </a:spcAft>
              <a:buClr>
                <a:srgbClr val="000000"/>
              </a:buClr>
              <a:buSzPts val="1200"/>
              <a:buNone/>
              <a:defRPr b="1" sz="1200"/>
            </a:lvl5pPr>
            <a:lvl6pPr indent="-228600" lvl="5" marL="2743200" algn="l">
              <a:lnSpc>
                <a:spcPct val="90000"/>
              </a:lnSpc>
              <a:spcBef>
                <a:spcPts val="400"/>
              </a:spcBef>
              <a:spcAft>
                <a:spcPts val="0"/>
              </a:spcAft>
              <a:buClr>
                <a:schemeClr val="dk1"/>
              </a:buClr>
              <a:buSzPts val="1200"/>
              <a:buNone/>
              <a:defRPr b="1" sz="1200"/>
            </a:lvl6pPr>
            <a:lvl7pPr indent="-228600" lvl="6" marL="3200400" algn="l">
              <a:lnSpc>
                <a:spcPct val="90000"/>
              </a:lnSpc>
              <a:spcBef>
                <a:spcPts val="400"/>
              </a:spcBef>
              <a:spcAft>
                <a:spcPts val="0"/>
              </a:spcAft>
              <a:buClr>
                <a:schemeClr val="dk1"/>
              </a:buClr>
              <a:buSzPts val="1200"/>
              <a:buNone/>
              <a:defRPr b="1" sz="1200"/>
            </a:lvl7pPr>
            <a:lvl8pPr indent="-228600" lvl="7" marL="3657600" algn="l">
              <a:lnSpc>
                <a:spcPct val="90000"/>
              </a:lnSpc>
              <a:spcBef>
                <a:spcPts val="400"/>
              </a:spcBef>
              <a:spcAft>
                <a:spcPts val="0"/>
              </a:spcAft>
              <a:buClr>
                <a:schemeClr val="dk1"/>
              </a:buClr>
              <a:buSzPts val="1200"/>
              <a:buNone/>
              <a:defRPr b="1" sz="1200"/>
            </a:lvl8pPr>
            <a:lvl9pPr indent="-228600" lvl="8" marL="4114800" algn="l">
              <a:lnSpc>
                <a:spcPct val="90000"/>
              </a:lnSpc>
              <a:spcBef>
                <a:spcPts val="400"/>
              </a:spcBef>
              <a:spcAft>
                <a:spcPts val="0"/>
              </a:spcAft>
              <a:buClr>
                <a:schemeClr val="dk1"/>
              </a:buClr>
              <a:buSzPts val="1200"/>
              <a:buNone/>
              <a:defRPr b="1" sz="1200"/>
            </a:lvl9pPr>
          </a:lstStyle>
          <a:p/>
        </p:txBody>
      </p:sp>
      <p:sp>
        <p:nvSpPr>
          <p:cNvPr id="49" name="Google Shape;49;p6"/>
          <p:cNvSpPr txBox="1"/>
          <p:nvPr>
            <p:ph idx="4" type="body"/>
          </p:nvPr>
        </p:nvSpPr>
        <p:spPr>
          <a:xfrm>
            <a:off x="4629150" y="2188517"/>
            <a:ext cx="3887391" cy="2453730"/>
          </a:xfrm>
          <a:prstGeom prst="rect">
            <a:avLst/>
          </a:prstGeom>
          <a:noFill/>
          <a:ln>
            <a:noFill/>
          </a:ln>
        </p:spPr>
        <p:txBody>
          <a:bodyPr anchorCtr="0" anchor="t" bIns="34275" lIns="68575" spcFirstLastPara="1" rIns="68575" wrap="square" tIns="34275">
            <a:noAutofit/>
          </a:bodyPr>
          <a:lstStyle>
            <a:lvl1pPr indent="-317500" lvl="0" marL="457200" algn="l">
              <a:lnSpc>
                <a:spcPct val="90000"/>
              </a:lnSpc>
              <a:spcBef>
                <a:spcPts val="800"/>
              </a:spcBef>
              <a:spcAft>
                <a:spcPts val="0"/>
              </a:spcAft>
              <a:buClr>
                <a:srgbClr val="000000"/>
              </a:buClr>
              <a:buSzPts val="1400"/>
              <a:buChar char="•"/>
              <a:defRPr/>
            </a:lvl1pPr>
            <a:lvl2pPr indent="-317500" lvl="1" marL="914400" algn="l">
              <a:lnSpc>
                <a:spcPct val="90000"/>
              </a:lnSpc>
              <a:spcBef>
                <a:spcPts val="400"/>
              </a:spcBef>
              <a:spcAft>
                <a:spcPts val="0"/>
              </a:spcAft>
              <a:buClr>
                <a:srgbClr val="000000"/>
              </a:buClr>
              <a:buSzPts val="1400"/>
              <a:buChar char="•"/>
              <a:defRPr/>
            </a:lvl2pPr>
            <a:lvl3pPr indent="-317500" lvl="2" marL="1371600" algn="l">
              <a:lnSpc>
                <a:spcPct val="90000"/>
              </a:lnSpc>
              <a:spcBef>
                <a:spcPts val="400"/>
              </a:spcBef>
              <a:spcAft>
                <a:spcPts val="0"/>
              </a:spcAft>
              <a:buClr>
                <a:srgbClr val="000000"/>
              </a:buClr>
              <a:buSzPts val="1400"/>
              <a:buChar char="•"/>
              <a:defRPr/>
            </a:lvl3pPr>
            <a:lvl4pPr indent="-317500" lvl="3" marL="1828800" algn="l">
              <a:lnSpc>
                <a:spcPct val="90000"/>
              </a:lnSpc>
              <a:spcBef>
                <a:spcPts val="400"/>
              </a:spcBef>
              <a:spcAft>
                <a:spcPts val="0"/>
              </a:spcAft>
              <a:buClr>
                <a:srgbClr val="000000"/>
              </a:buClr>
              <a:buSzPts val="1400"/>
              <a:buChar char="•"/>
              <a:defRPr/>
            </a:lvl4pPr>
            <a:lvl5pPr indent="-317500" lvl="4" marL="2286000" algn="l">
              <a:lnSpc>
                <a:spcPct val="90000"/>
              </a:lnSpc>
              <a:spcBef>
                <a:spcPts val="400"/>
              </a:spcBef>
              <a:spcAft>
                <a:spcPts val="0"/>
              </a:spcAft>
              <a:buClr>
                <a:srgbClr val="000000"/>
              </a:buClr>
              <a:buSzPts val="1400"/>
              <a:buChar char="•"/>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cxnSp>
        <p:nvCxnSpPr>
          <p:cNvPr id="50" name="Google Shape;50;p6"/>
          <p:cNvCxnSpPr/>
          <p:nvPr/>
        </p:nvCxnSpPr>
        <p:spPr>
          <a:xfrm>
            <a:off x="628650" y="276225"/>
            <a:ext cx="6988628" cy="0"/>
          </a:xfrm>
          <a:prstGeom prst="straightConnector1">
            <a:avLst/>
          </a:prstGeom>
          <a:noFill/>
          <a:ln cap="flat" cmpd="sng" w="12700">
            <a:solidFill>
              <a:schemeClr val="dk1"/>
            </a:solidFill>
            <a:prstDash val="solid"/>
            <a:miter lim="800000"/>
            <a:headEnd len="sm" w="sm" type="none"/>
            <a:tailEnd len="sm" w="sm" type="none"/>
          </a:ln>
        </p:spPr>
      </p:cxnSp>
      <p:cxnSp>
        <p:nvCxnSpPr>
          <p:cNvPr id="51" name="Google Shape;51;p6"/>
          <p:cNvCxnSpPr/>
          <p:nvPr/>
        </p:nvCxnSpPr>
        <p:spPr>
          <a:xfrm>
            <a:off x="628650" y="1356122"/>
            <a:ext cx="6988628" cy="0"/>
          </a:xfrm>
          <a:prstGeom prst="straightConnector1">
            <a:avLst/>
          </a:prstGeom>
          <a:noFill/>
          <a:ln cap="flat" cmpd="sng" w="12700">
            <a:solidFill>
              <a:schemeClr val="dk1"/>
            </a:solidFill>
            <a:prstDash val="solid"/>
            <a:miter lim="800000"/>
            <a:headEnd len="sm" w="sm" type="none"/>
            <a:tailEnd len="sm" w="sm" type="none"/>
          </a:ln>
        </p:spPr>
      </p:cxnSp>
      <p:sp>
        <p:nvSpPr>
          <p:cNvPr id="52" name="Google Shape;52;p6"/>
          <p:cNvSpPr txBox="1"/>
          <p:nvPr>
            <p:ph idx="11" type="ftr"/>
          </p:nvPr>
        </p:nvSpPr>
        <p:spPr>
          <a:xfrm>
            <a:off x="5227134" y="4842416"/>
            <a:ext cx="2768290" cy="159400"/>
          </a:xfrm>
          <a:prstGeom prst="rect">
            <a:avLst/>
          </a:prstGeom>
          <a:noFill/>
          <a:ln>
            <a:noFill/>
          </a:ln>
        </p:spPr>
        <p:txBody>
          <a:bodyPr anchorCtr="0" anchor="b" bIns="0" lIns="0" spcFirstLastPara="1" rIns="0" wrap="square" tIns="0">
            <a:noAutofit/>
          </a:bodyPr>
          <a:lstStyle>
            <a:lvl1pPr lvl="0" algn="r">
              <a:lnSpc>
                <a:spcPct val="100000"/>
              </a:lnSpc>
              <a:spcBef>
                <a:spcPts val="0"/>
              </a:spcBef>
              <a:spcAft>
                <a:spcPts val="0"/>
              </a:spcAft>
              <a:buSzPts val="1100"/>
              <a:buNone/>
              <a:defRPr b="1" i="0" sz="800">
                <a:solidFill>
                  <a:schemeClr val="dk2"/>
                </a:solidFill>
                <a:latin typeface="Oswald"/>
                <a:ea typeface="Oswald"/>
                <a:cs typeface="Oswald"/>
                <a:sym typeface="Oswald"/>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53" name="Google Shape;53;p6"/>
          <p:cNvSpPr txBox="1"/>
          <p:nvPr>
            <p:ph idx="12" type="sldNum"/>
          </p:nvPr>
        </p:nvSpPr>
        <p:spPr>
          <a:xfrm>
            <a:off x="8062332" y="4897510"/>
            <a:ext cx="453018" cy="104307"/>
          </a:xfrm>
          <a:prstGeom prst="rect">
            <a:avLst/>
          </a:prstGeom>
          <a:noFill/>
          <a:ln>
            <a:noFill/>
          </a:ln>
        </p:spPr>
        <p:txBody>
          <a:bodyPr anchorCtr="0" anchor="b" bIns="0" lIns="0" spcFirstLastPara="1" rIns="0" wrap="square" tIns="0">
            <a:noAutofit/>
          </a:bodyPr>
          <a:lstStyle>
            <a:lvl1pPr indent="0" lvl="0" marL="0" marR="0" algn="r">
              <a:lnSpc>
                <a:spcPct val="100000"/>
              </a:lnSpc>
              <a:spcBef>
                <a:spcPts val="0"/>
              </a:spcBef>
              <a:spcAft>
                <a:spcPts val="0"/>
              </a:spcAft>
              <a:buClr>
                <a:srgbClr val="000000"/>
              </a:buClr>
              <a:buSzPts val="800"/>
              <a:buFont typeface="Arial"/>
              <a:buNone/>
              <a:defRPr b="1" i="0" sz="800" u="none" cap="none" strike="noStrike">
                <a:solidFill>
                  <a:srgbClr val="000000"/>
                </a:solidFill>
                <a:latin typeface="Oswald"/>
                <a:ea typeface="Oswald"/>
                <a:cs typeface="Oswald"/>
                <a:sym typeface="Oswald"/>
              </a:defRPr>
            </a:lvl1pPr>
            <a:lvl2pPr indent="0" lvl="1" marL="0" marR="0" algn="r">
              <a:lnSpc>
                <a:spcPct val="100000"/>
              </a:lnSpc>
              <a:spcBef>
                <a:spcPts val="0"/>
              </a:spcBef>
              <a:spcAft>
                <a:spcPts val="0"/>
              </a:spcAft>
              <a:buClr>
                <a:srgbClr val="000000"/>
              </a:buClr>
              <a:buSzPts val="800"/>
              <a:buFont typeface="Arial"/>
              <a:buNone/>
              <a:defRPr b="1" i="0" sz="800" u="none" cap="none" strike="noStrike">
                <a:solidFill>
                  <a:srgbClr val="000000"/>
                </a:solidFill>
                <a:latin typeface="Oswald"/>
                <a:ea typeface="Oswald"/>
                <a:cs typeface="Oswald"/>
                <a:sym typeface="Oswald"/>
              </a:defRPr>
            </a:lvl2pPr>
            <a:lvl3pPr indent="0" lvl="2" marL="0" marR="0" algn="r">
              <a:lnSpc>
                <a:spcPct val="100000"/>
              </a:lnSpc>
              <a:spcBef>
                <a:spcPts val="0"/>
              </a:spcBef>
              <a:spcAft>
                <a:spcPts val="0"/>
              </a:spcAft>
              <a:buClr>
                <a:srgbClr val="000000"/>
              </a:buClr>
              <a:buSzPts val="800"/>
              <a:buFont typeface="Arial"/>
              <a:buNone/>
              <a:defRPr b="1" i="0" sz="800" u="none" cap="none" strike="noStrike">
                <a:solidFill>
                  <a:srgbClr val="000000"/>
                </a:solidFill>
                <a:latin typeface="Oswald"/>
                <a:ea typeface="Oswald"/>
                <a:cs typeface="Oswald"/>
                <a:sym typeface="Oswald"/>
              </a:defRPr>
            </a:lvl3pPr>
            <a:lvl4pPr indent="0" lvl="3" marL="0" marR="0" algn="r">
              <a:lnSpc>
                <a:spcPct val="100000"/>
              </a:lnSpc>
              <a:spcBef>
                <a:spcPts val="0"/>
              </a:spcBef>
              <a:spcAft>
                <a:spcPts val="0"/>
              </a:spcAft>
              <a:buClr>
                <a:srgbClr val="000000"/>
              </a:buClr>
              <a:buSzPts val="800"/>
              <a:buFont typeface="Arial"/>
              <a:buNone/>
              <a:defRPr b="1" i="0" sz="800" u="none" cap="none" strike="noStrike">
                <a:solidFill>
                  <a:srgbClr val="000000"/>
                </a:solidFill>
                <a:latin typeface="Oswald"/>
                <a:ea typeface="Oswald"/>
                <a:cs typeface="Oswald"/>
                <a:sym typeface="Oswald"/>
              </a:defRPr>
            </a:lvl4pPr>
            <a:lvl5pPr indent="0" lvl="4" marL="0" marR="0" algn="r">
              <a:lnSpc>
                <a:spcPct val="100000"/>
              </a:lnSpc>
              <a:spcBef>
                <a:spcPts val="0"/>
              </a:spcBef>
              <a:spcAft>
                <a:spcPts val="0"/>
              </a:spcAft>
              <a:buClr>
                <a:srgbClr val="000000"/>
              </a:buClr>
              <a:buSzPts val="800"/>
              <a:buFont typeface="Arial"/>
              <a:buNone/>
              <a:defRPr b="1" i="0" sz="800" u="none" cap="none" strike="noStrike">
                <a:solidFill>
                  <a:srgbClr val="000000"/>
                </a:solidFill>
                <a:latin typeface="Oswald"/>
                <a:ea typeface="Oswald"/>
                <a:cs typeface="Oswald"/>
                <a:sym typeface="Oswald"/>
              </a:defRPr>
            </a:lvl5pPr>
            <a:lvl6pPr indent="0" lvl="5" marL="0" marR="0" algn="r">
              <a:lnSpc>
                <a:spcPct val="100000"/>
              </a:lnSpc>
              <a:spcBef>
                <a:spcPts val="0"/>
              </a:spcBef>
              <a:spcAft>
                <a:spcPts val="0"/>
              </a:spcAft>
              <a:buClr>
                <a:srgbClr val="000000"/>
              </a:buClr>
              <a:buSzPts val="800"/>
              <a:buFont typeface="Arial"/>
              <a:buNone/>
              <a:defRPr b="1" i="0" sz="800" u="none" cap="none" strike="noStrike">
                <a:solidFill>
                  <a:srgbClr val="000000"/>
                </a:solidFill>
                <a:latin typeface="Oswald"/>
                <a:ea typeface="Oswald"/>
                <a:cs typeface="Oswald"/>
                <a:sym typeface="Oswald"/>
              </a:defRPr>
            </a:lvl6pPr>
            <a:lvl7pPr indent="0" lvl="6" marL="0" marR="0" algn="r">
              <a:lnSpc>
                <a:spcPct val="100000"/>
              </a:lnSpc>
              <a:spcBef>
                <a:spcPts val="0"/>
              </a:spcBef>
              <a:spcAft>
                <a:spcPts val="0"/>
              </a:spcAft>
              <a:buClr>
                <a:srgbClr val="000000"/>
              </a:buClr>
              <a:buSzPts val="800"/>
              <a:buFont typeface="Arial"/>
              <a:buNone/>
              <a:defRPr b="1" i="0" sz="800" u="none" cap="none" strike="noStrike">
                <a:solidFill>
                  <a:srgbClr val="000000"/>
                </a:solidFill>
                <a:latin typeface="Oswald"/>
                <a:ea typeface="Oswald"/>
                <a:cs typeface="Oswald"/>
                <a:sym typeface="Oswald"/>
              </a:defRPr>
            </a:lvl7pPr>
            <a:lvl8pPr indent="0" lvl="7" marL="0" marR="0" algn="r">
              <a:lnSpc>
                <a:spcPct val="100000"/>
              </a:lnSpc>
              <a:spcBef>
                <a:spcPts val="0"/>
              </a:spcBef>
              <a:spcAft>
                <a:spcPts val="0"/>
              </a:spcAft>
              <a:buClr>
                <a:srgbClr val="000000"/>
              </a:buClr>
              <a:buSzPts val="800"/>
              <a:buFont typeface="Arial"/>
              <a:buNone/>
              <a:defRPr b="1" i="0" sz="800" u="none" cap="none" strike="noStrike">
                <a:solidFill>
                  <a:srgbClr val="000000"/>
                </a:solidFill>
                <a:latin typeface="Oswald"/>
                <a:ea typeface="Oswald"/>
                <a:cs typeface="Oswald"/>
                <a:sym typeface="Oswald"/>
              </a:defRPr>
            </a:lvl8pPr>
            <a:lvl9pPr indent="0" lvl="8" marL="0" marR="0" algn="r">
              <a:lnSpc>
                <a:spcPct val="100000"/>
              </a:lnSpc>
              <a:spcBef>
                <a:spcPts val="0"/>
              </a:spcBef>
              <a:spcAft>
                <a:spcPts val="0"/>
              </a:spcAft>
              <a:buClr>
                <a:srgbClr val="000000"/>
              </a:buClr>
              <a:buSzPts val="800"/>
              <a:buFont typeface="Arial"/>
              <a:buNone/>
              <a:defRPr b="1" i="0" sz="800" u="none" cap="none" strike="noStrike">
                <a:solidFill>
                  <a:srgbClr val="000000"/>
                </a:solidFill>
                <a:latin typeface="Oswald"/>
                <a:ea typeface="Oswald"/>
                <a:cs typeface="Oswald"/>
                <a:sym typeface="Oswald"/>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p:cSld name="Content with Caption">
    <p:spTree>
      <p:nvGrpSpPr>
        <p:cNvPr id="54" name="Shape 54"/>
        <p:cNvGrpSpPr/>
        <p:nvPr/>
      </p:nvGrpSpPr>
      <p:grpSpPr>
        <a:xfrm>
          <a:off x="0" y="0"/>
          <a:ext cx="0" cy="0"/>
          <a:chOff x="0" y="0"/>
          <a:chExt cx="0" cy="0"/>
        </a:xfrm>
      </p:grpSpPr>
      <p:sp>
        <p:nvSpPr>
          <p:cNvPr id="55" name="Google Shape;55;p7"/>
          <p:cNvSpPr txBox="1"/>
          <p:nvPr>
            <p:ph type="title"/>
          </p:nvPr>
        </p:nvSpPr>
        <p:spPr>
          <a:xfrm>
            <a:off x="634858" y="592161"/>
            <a:ext cx="3775450" cy="710293"/>
          </a:xfrm>
          <a:prstGeom prst="rect">
            <a:avLst/>
          </a:prstGeom>
          <a:noFill/>
          <a:ln>
            <a:noFill/>
          </a:ln>
        </p:spPr>
        <p:txBody>
          <a:bodyPr anchorCtr="0" anchor="t" bIns="34275" lIns="68575" spcFirstLastPara="1" rIns="68575" wrap="square" tIns="34275">
            <a:noAutofit/>
          </a:bodyPr>
          <a:lstStyle>
            <a:lvl1pPr lvl="0" algn="l">
              <a:lnSpc>
                <a:spcPct val="90000"/>
              </a:lnSpc>
              <a:spcBef>
                <a:spcPts val="0"/>
              </a:spcBef>
              <a:spcAft>
                <a:spcPts val="0"/>
              </a:spcAft>
              <a:buClr>
                <a:srgbClr val="000000"/>
              </a:buClr>
              <a:buSzPts val="2400"/>
              <a:buFont typeface="Oswald"/>
              <a:buNone/>
              <a:defRPr sz="2400"/>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56" name="Google Shape;56;p7"/>
          <p:cNvSpPr txBox="1"/>
          <p:nvPr>
            <p:ph idx="1" type="body"/>
          </p:nvPr>
        </p:nvSpPr>
        <p:spPr>
          <a:xfrm>
            <a:off x="4193930" y="1545431"/>
            <a:ext cx="4320229" cy="2850356"/>
          </a:xfrm>
          <a:prstGeom prst="rect">
            <a:avLst/>
          </a:prstGeom>
          <a:noFill/>
          <a:ln>
            <a:noFill/>
          </a:ln>
        </p:spPr>
        <p:txBody>
          <a:bodyPr anchorCtr="0" anchor="t" bIns="34275" lIns="68575" spcFirstLastPara="1" rIns="68575" wrap="square" tIns="34275">
            <a:noAutofit/>
          </a:bodyPr>
          <a:lstStyle>
            <a:lvl1pPr indent="-381000" lvl="0" marL="457200" algn="l">
              <a:lnSpc>
                <a:spcPct val="90000"/>
              </a:lnSpc>
              <a:spcBef>
                <a:spcPts val="800"/>
              </a:spcBef>
              <a:spcAft>
                <a:spcPts val="0"/>
              </a:spcAft>
              <a:buClr>
                <a:srgbClr val="000000"/>
              </a:buClr>
              <a:buSzPts val="2400"/>
              <a:buChar char="•"/>
              <a:defRPr sz="2400"/>
            </a:lvl1pPr>
            <a:lvl2pPr indent="-361950" lvl="1" marL="914400" algn="l">
              <a:lnSpc>
                <a:spcPct val="90000"/>
              </a:lnSpc>
              <a:spcBef>
                <a:spcPts val="400"/>
              </a:spcBef>
              <a:spcAft>
                <a:spcPts val="0"/>
              </a:spcAft>
              <a:buClr>
                <a:srgbClr val="000000"/>
              </a:buClr>
              <a:buSzPts val="2100"/>
              <a:buChar char="•"/>
              <a:defRPr sz="2100"/>
            </a:lvl2pPr>
            <a:lvl3pPr indent="-342900" lvl="2" marL="1371600" algn="l">
              <a:lnSpc>
                <a:spcPct val="90000"/>
              </a:lnSpc>
              <a:spcBef>
                <a:spcPts val="400"/>
              </a:spcBef>
              <a:spcAft>
                <a:spcPts val="0"/>
              </a:spcAft>
              <a:buClr>
                <a:srgbClr val="000000"/>
              </a:buClr>
              <a:buSzPts val="1800"/>
              <a:buChar char="•"/>
              <a:defRPr sz="1800"/>
            </a:lvl3pPr>
            <a:lvl4pPr indent="-323850" lvl="3" marL="1828800" algn="l">
              <a:lnSpc>
                <a:spcPct val="90000"/>
              </a:lnSpc>
              <a:spcBef>
                <a:spcPts val="400"/>
              </a:spcBef>
              <a:spcAft>
                <a:spcPts val="0"/>
              </a:spcAft>
              <a:buClr>
                <a:srgbClr val="000000"/>
              </a:buClr>
              <a:buSzPts val="1500"/>
              <a:buChar char="•"/>
              <a:defRPr sz="1500"/>
            </a:lvl4pPr>
            <a:lvl5pPr indent="-323850" lvl="4" marL="2286000" algn="l">
              <a:lnSpc>
                <a:spcPct val="90000"/>
              </a:lnSpc>
              <a:spcBef>
                <a:spcPts val="400"/>
              </a:spcBef>
              <a:spcAft>
                <a:spcPts val="0"/>
              </a:spcAft>
              <a:buClr>
                <a:srgbClr val="000000"/>
              </a:buClr>
              <a:buSzPts val="1500"/>
              <a:buChar char="•"/>
              <a:defRPr sz="1500"/>
            </a:lvl5pPr>
            <a:lvl6pPr indent="-323850" lvl="5" marL="2743200" algn="l">
              <a:lnSpc>
                <a:spcPct val="90000"/>
              </a:lnSpc>
              <a:spcBef>
                <a:spcPts val="400"/>
              </a:spcBef>
              <a:spcAft>
                <a:spcPts val="0"/>
              </a:spcAft>
              <a:buClr>
                <a:schemeClr val="dk1"/>
              </a:buClr>
              <a:buSzPts val="1500"/>
              <a:buChar char="•"/>
              <a:defRPr sz="1500"/>
            </a:lvl6pPr>
            <a:lvl7pPr indent="-323850" lvl="6" marL="3200400" algn="l">
              <a:lnSpc>
                <a:spcPct val="90000"/>
              </a:lnSpc>
              <a:spcBef>
                <a:spcPts val="400"/>
              </a:spcBef>
              <a:spcAft>
                <a:spcPts val="0"/>
              </a:spcAft>
              <a:buClr>
                <a:schemeClr val="dk1"/>
              </a:buClr>
              <a:buSzPts val="1500"/>
              <a:buChar char="•"/>
              <a:defRPr sz="1500"/>
            </a:lvl7pPr>
            <a:lvl8pPr indent="-323850" lvl="7" marL="3657600" algn="l">
              <a:lnSpc>
                <a:spcPct val="90000"/>
              </a:lnSpc>
              <a:spcBef>
                <a:spcPts val="400"/>
              </a:spcBef>
              <a:spcAft>
                <a:spcPts val="0"/>
              </a:spcAft>
              <a:buClr>
                <a:schemeClr val="dk1"/>
              </a:buClr>
              <a:buSzPts val="1500"/>
              <a:buChar char="•"/>
              <a:defRPr sz="1500"/>
            </a:lvl8pPr>
            <a:lvl9pPr indent="-323850" lvl="8" marL="4114800" algn="l">
              <a:lnSpc>
                <a:spcPct val="90000"/>
              </a:lnSpc>
              <a:spcBef>
                <a:spcPts val="400"/>
              </a:spcBef>
              <a:spcAft>
                <a:spcPts val="0"/>
              </a:spcAft>
              <a:buClr>
                <a:schemeClr val="dk1"/>
              </a:buClr>
              <a:buSzPts val="1500"/>
              <a:buChar char="•"/>
              <a:defRPr sz="1500"/>
            </a:lvl9pPr>
          </a:lstStyle>
          <a:p/>
        </p:txBody>
      </p:sp>
      <p:sp>
        <p:nvSpPr>
          <p:cNvPr id="57" name="Google Shape;57;p7"/>
          <p:cNvSpPr txBox="1"/>
          <p:nvPr>
            <p:ph idx="2" type="body"/>
          </p:nvPr>
        </p:nvSpPr>
        <p:spPr>
          <a:xfrm>
            <a:off x="635416" y="1545431"/>
            <a:ext cx="3257550" cy="2856310"/>
          </a:xfrm>
          <a:prstGeom prst="rect">
            <a:avLst/>
          </a:prstGeom>
          <a:noFill/>
          <a:ln>
            <a:noFill/>
          </a:ln>
        </p:spPr>
        <p:txBody>
          <a:bodyPr anchorCtr="0" anchor="t" bIns="34275" lIns="68575" spcFirstLastPara="1" rIns="68575" wrap="square" tIns="34275">
            <a:noAutofit/>
          </a:bodyPr>
          <a:lstStyle>
            <a:lvl1pPr indent="-228600" lvl="0" marL="457200" algn="l">
              <a:lnSpc>
                <a:spcPct val="90000"/>
              </a:lnSpc>
              <a:spcBef>
                <a:spcPts val="800"/>
              </a:spcBef>
              <a:spcAft>
                <a:spcPts val="0"/>
              </a:spcAft>
              <a:buClr>
                <a:srgbClr val="000000"/>
              </a:buClr>
              <a:buSzPts val="1200"/>
              <a:buNone/>
              <a:defRPr sz="1200"/>
            </a:lvl1pPr>
            <a:lvl2pPr indent="-228600" lvl="1" marL="914400" algn="l">
              <a:lnSpc>
                <a:spcPct val="90000"/>
              </a:lnSpc>
              <a:spcBef>
                <a:spcPts val="400"/>
              </a:spcBef>
              <a:spcAft>
                <a:spcPts val="0"/>
              </a:spcAft>
              <a:buClr>
                <a:srgbClr val="000000"/>
              </a:buClr>
              <a:buSzPts val="1100"/>
              <a:buNone/>
              <a:defRPr sz="1100"/>
            </a:lvl2pPr>
            <a:lvl3pPr indent="-228600" lvl="2" marL="1371600" algn="l">
              <a:lnSpc>
                <a:spcPct val="90000"/>
              </a:lnSpc>
              <a:spcBef>
                <a:spcPts val="400"/>
              </a:spcBef>
              <a:spcAft>
                <a:spcPts val="0"/>
              </a:spcAft>
              <a:buClr>
                <a:srgbClr val="000000"/>
              </a:buClr>
              <a:buSzPts val="900"/>
              <a:buNone/>
              <a:defRPr sz="900"/>
            </a:lvl3pPr>
            <a:lvl4pPr indent="-228600" lvl="3" marL="1828800" algn="l">
              <a:lnSpc>
                <a:spcPct val="90000"/>
              </a:lnSpc>
              <a:spcBef>
                <a:spcPts val="400"/>
              </a:spcBef>
              <a:spcAft>
                <a:spcPts val="0"/>
              </a:spcAft>
              <a:buClr>
                <a:srgbClr val="000000"/>
              </a:buClr>
              <a:buSzPts val="800"/>
              <a:buNone/>
              <a:defRPr sz="800"/>
            </a:lvl4pPr>
            <a:lvl5pPr indent="-228600" lvl="4" marL="2286000" algn="l">
              <a:lnSpc>
                <a:spcPct val="90000"/>
              </a:lnSpc>
              <a:spcBef>
                <a:spcPts val="400"/>
              </a:spcBef>
              <a:spcAft>
                <a:spcPts val="0"/>
              </a:spcAft>
              <a:buClr>
                <a:srgbClr val="000000"/>
              </a:buClr>
              <a:buSzPts val="800"/>
              <a:buNone/>
              <a:defRPr sz="800"/>
            </a:lvl5pPr>
            <a:lvl6pPr indent="-228600" lvl="5" marL="2743200" algn="l">
              <a:lnSpc>
                <a:spcPct val="90000"/>
              </a:lnSpc>
              <a:spcBef>
                <a:spcPts val="400"/>
              </a:spcBef>
              <a:spcAft>
                <a:spcPts val="0"/>
              </a:spcAft>
              <a:buClr>
                <a:schemeClr val="dk1"/>
              </a:buClr>
              <a:buSzPts val="800"/>
              <a:buNone/>
              <a:defRPr sz="800"/>
            </a:lvl6pPr>
            <a:lvl7pPr indent="-228600" lvl="6" marL="3200400" algn="l">
              <a:lnSpc>
                <a:spcPct val="90000"/>
              </a:lnSpc>
              <a:spcBef>
                <a:spcPts val="400"/>
              </a:spcBef>
              <a:spcAft>
                <a:spcPts val="0"/>
              </a:spcAft>
              <a:buClr>
                <a:schemeClr val="dk1"/>
              </a:buClr>
              <a:buSzPts val="800"/>
              <a:buNone/>
              <a:defRPr sz="800"/>
            </a:lvl7pPr>
            <a:lvl8pPr indent="-228600" lvl="7" marL="3657600" algn="l">
              <a:lnSpc>
                <a:spcPct val="90000"/>
              </a:lnSpc>
              <a:spcBef>
                <a:spcPts val="400"/>
              </a:spcBef>
              <a:spcAft>
                <a:spcPts val="0"/>
              </a:spcAft>
              <a:buClr>
                <a:schemeClr val="dk1"/>
              </a:buClr>
              <a:buSzPts val="800"/>
              <a:buNone/>
              <a:defRPr sz="800"/>
            </a:lvl8pPr>
            <a:lvl9pPr indent="-228600" lvl="8" marL="4114800" algn="l">
              <a:lnSpc>
                <a:spcPct val="90000"/>
              </a:lnSpc>
              <a:spcBef>
                <a:spcPts val="400"/>
              </a:spcBef>
              <a:spcAft>
                <a:spcPts val="0"/>
              </a:spcAft>
              <a:buClr>
                <a:schemeClr val="dk1"/>
              </a:buClr>
              <a:buSzPts val="800"/>
              <a:buNone/>
              <a:defRPr sz="800"/>
            </a:lvl9pPr>
          </a:lstStyle>
          <a:p/>
        </p:txBody>
      </p:sp>
      <p:cxnSp>
        <p:nvCxnSpPr>
          <p:cNvPr id="58" name="Google Shape;58;p7"/>
          <p:cNvCxnSpPr/>
          <p:nvPr/>
        </p:nvCxnSpPr>
        <p:spPr>
          <a:xfrm>
            <a:off x="628650" y="276225"/>
            <a:ext cx="6988628" cy="0"/>
          </a:xfrm>
          <a:prstGeom prst="straightConnector1">
            <a:avLst/>
          </a:prstGeom>
          <a:noFill/>
          <a:ln cap="flat" cmpd="sng" w="12700">
            <a:solidFill>
              <a:schemeClr val="dk1"/>
            </a:solidFill>
            <a:prstDash val="solid"/>
            <a:miter lim="800000"/>
            <a:headEnd len="sm" w="sm" type="none"/>
            <a:tailEnd len="sm" w="sm" type="none"/>
          </a:ln>
        </p:spPr>
      </p:cxnSp>
      <p:sp>
        <p:nvSpPr>
          <p:cNvPr id="59" name="Google Shape;59;p7"/>
          <p:cNvSpPr txBox="1"/>
          <p:nvPr/>
        </p:nvSpPr>
        <p:spPr>
          <a:xfrm>
            <a:off x="629841" y="276225"/>
            <a:ext cx="1402346" cy="276999"/>
          </a:xfrm>
          <a:prstGeom prst="rect">
            <a:avLst/>
          </a:prstGeom>
          <a:noFill/>
          <a:ln>
            <a:noFill/>
          </a:ln>
        </p:spPr>
        <p:txBody>
          <a:bodyPr anchorCtr="0" anchor="t" bIns="34275" lIns="0" spcFirstLastPara="1" rIns="0" wrap="square" tIns="34275">
            <a:noAutofit/>
          </a:bodyPr>
          <a:lstStyle/>
          <a:p>
            <a:pPr indent="0" lvl="0" marL="0" marR="0" rtl="0" algn="l">
              <a:lnSpc>
                <a:spcPct val="100000"/>
              </a:lnSpc>
              <a:spcBef>
                <a:spcPts val="0"/>
              </a:spcBef>
              <a:spcAft>
                <a:spcPts val="0"/>
              </a:spcAft>
              <a:buClr>
                <a:srgbClr val="000000"/>
              </a:buClr>
              <a:buSzPts val="1400"/>
              <a:buFont typeface="Arial"/>
              <a:buNone/>
            </a:pPr>
            <a:r>
              <a:rPr b="1" i="0" lang="en-GB" sz="1400" u="none" cap="none" strike="noStrike">
                <a:solidFill>
                  <a:srgbClr val="000000"/>
                </a:solidFill>
                <a:latin typeface="Oswald"/>
                <a:ea typeface="Oswald"/>
                <a:cs typeface="Oswald"/>
                <a:sym typeface="Oswald"/>
              </a:rPr>
              <a:t>ACTIVITY</a:t>
            </a:r>
            <a:endParaRPr b="0" i="0" sz="1100" u="none" cap="none" strike="noStrike">
              <a:solidFill>
                <a:srgbClr val="000000"/>
              </a:solidFill>
              <a:latin typeface="Arial"/>
              <a:ea typeface="Arial"/>
              <a:cs typeface="Arial"/>
              <a:sym typeface="Arial"/>
            </a:endParaRPr>
          </a:p>
        </p:txBody>
      </p:sp>
      <p:cxnSp>
        <p:nvCxnSpPr>
          <p:cNvPr id="60" name="Google Shape;60;p7"/>
          <p:cNvCxnSpPr/>
          <p:nvPr/>
        </p:nvCxnSpPr>
        <p:spPr>
          <a:xfrm>
            <a:off x="629841" y="553224"/>
            <a:ext cx="3780467" cy="0"/>
          </a:xfrm>
          <a:prstGeom prst="straightConnector1">
            <a:avLst/>
          </a:prstGeom>
          <a:noFill/>
          <a:ln cap="flat" cmpd="sng" w="12700">
            <a:solidFill>
              <a:schemeClr val="dk1"/>
            </a:solidFill>
            <a:prstDash val="solid"/>
            <a:miter lim="800000"/>
            <a:headEnd len="sm" w="sm" type="none"/>
            <a:tailEnd len="sm" w="sm" type="none"/>
          </a:ln>
        </p:spPr>
      </p:cxnSp>
      <p:cxnSp>
        <p:nvCxnSpPr>
          <p:cNvPr id="61" name="Google Shape;61;p7"/>
          <p:cNvCxnSpPr/>
          <p:nvPr/>
        </p:nvCxnSpPr>
        <p:spPr>
          <a:xfrm flipH="1" rot="10800000">
            <a:off x="629841" y="1361219"/>
            <a:ext cx="3780467" cy="1"/>
          </a:xfrm>
          <a:prstGeom prst="straightConnector1">
            <a:avLst/>
          </a:prstGeom>
          <a:noFill/>
          <a:ln cap="flat" cmpd="sng" w="12700">
            <a:solidFill>
              <a:schemeClr val="dk1"/>
            </a:solidFill>
            <a:prstDash val="solid"/>
            <a:miter lim="800000"/>
            <a:headEnd len="sm" w="sm" type="none"/>
            <a:tailEnd len="sm" w="sm" type="none"/>
          </a:ln>
        </p:spPr>
      </p:cxnSp>
      <p:pic>
        <p:nvPicPr>
          <p:cNvPr id="62" name="Google Shape;62;p7"/>
          <p:cNvPicPr preferRelativeResize="0"/>
          <p:nvPr/>
        </p:nvPicPr>
        <p:blipFill rotWithShape="1">
          <a:blip r:embed="rId2">
            <a:alphaModFix/>
          </a:blip>
          <a:srcRect b="0" l="0" r="0" t="0"/>
          <a:stretch/>
        </p:blipFill>
        <p:spPr>
          <a:xfrm>
            <a:off x="629841" y="4792420"/>
            <a:ext cx="179483" cy="209397"/>
          </a:xfrm>
          <a:prstGeom prst="rect">
            <a:avLst/>
          </a:prstGeom>
          <a:noFill/>
          <a:ln>
            <a:noFill/>
          </a:ln>
        </p:spPr>
      </p:pic>
      <p:sp>
        <p:nvSpPr>
          <p:cNvPr id="63" name="Google Shape;63;p7"/>
          <p:cNvSpPr txBox="1"/>
          <p:nvPr>
            <p:ph idx="3" type="body"/>
          </p:nvPr>
        </p:nvSpPr>
        <p:spPr>
          <a:xfrm>
            <a:off x="876232" y="4842416"/>
            <a:ext cx="1047818" cy="159400"/>
          </a:xfrm>
          <a:prstGeom prst="rect">
            <a:avLst/>
          </a:prstGeom>
          <a:noFill/>
          <a:ln>
            <a:noFill/>
          </a:ln>
        </p:spPr>
        <p:txBody>
          <a:bodyPr anchorCtr="0" anchor="ctr" bIns="0" lIns="0" spcFirstLastPara="1" rIns="0" wrap="square" tIns="0">
            <a:noAutofit/>
          </a:bodyPr>
          <a:lstStyle>
            <a:lvl1pPr indent="-285750" lvl="0" marL="457200" algn="l">
              <a:lnSpc>
                <a:spcPct val="90000"/>
              </a:lnSpc>
              <a:spcBef>
                <a:spcPts val="800"/>
              </a:spcBef>
              <a:spcAft>
                <a:spcPts val="0"/>
              </a:spcAft>
              <a:buClr>
                <a:srgbClr val="000000"/>
              </a:buClr>
              <a:buSzPts val="900"/>
              <a:buChar char="•"/>
              <a:defRPr b="1" i="0" sz="900">
                <a:latin typeface="Oswald"/>
                <a:ea typeface="Oswald"/>
                <a:cs typeface="Oswald"/>
                <a:sym typeface="Oswald"/>
              </a:defRPr>
            </a:lvl1pPr>
            <a:lvl2pPr indent="-317500" lvl="1" marL="914400" algn="l">
              <a:lnSpc>
                <a:spcPct val="90000"/>
              </a:lnSpc>
              <a:spcBef>
                <a:spcPts val="400"/>
              </a:spcBef>
              <a:spcAft>
                <a:spcPts val="0"/>
              </a:spcAft>
              <a:buClr>
                <a:srgbClr val="000000"/>
              </a:buClr>
              <a:buSzPts val="1400"/>
              <a:buChar char="•"/>
              <a:defRPr/>
            </a:lvl2pPr>
            <a:lvl3pPr indent="-317500" lvl="2" marL="1371600" algn="l">
              <a:lnSpc>
                <a:spcPct val="90000"/>
              </a:lnSpc>
              <a:spcBef>
                <a:spcPts val="400"/>
              </a:spcBef>
              <a:spcAft>
                <a:spcPts val="0"/>
              </a:spcAft>
              <a:buClr>
                <a:srgbClr val="000000"/>
              </a:buClr>
              <a:buSzPts val="1400"/>
              <a:buChar char="•"/>
              <a:defRPr/>
            </a:lvl3pPr>
            <a:lvl4pPr indent="-317500" lvl="3" marL="1828800" algn="l">
              <a:lnSpc>
                <a:spcPct val="90000"/>
              </a:lnSpc>
              <a:spcBef>
                <a:spcPts val="400"/>
              </a:spcBef>
              <a:spcAft>
                <a:spcPts val="0"/>
              </a:spcAft>
              <a:buClr>
                <a:srgbClr val="000000"/>
              </a:buClr>
              <a:buSzPts val="1400"/>
              <a:buChar char="•"/>
              <a:defRPr/>
            </a:lvl4pPr>
            <a:lvl5pPr indent="-317500" lvl="4" marL="2286000" algn="l">
              <a:lnSpc>
                <a:spcPct val="90000"/>
              </a:lnSpc>
              <a:spcBef>
                <a:spcPts val="400"/>
              </a:spcBef>
              <a:spcAft>
                <a:spcPts val="0"/>
              </a:spcAft>
              <a:buClr>
                <a:srgbClr val="000000"/>
              </a:buClr>
              <a:buSzPts val="1400"/>
              <a:buChar char="•"/>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64" name="Google Shape;64;p7"/>
          <p:cNvSpPr txBox="1"/>
          <p:nvPr>
            <p:ph idx="11" type="ftr"/>
          </p:nvPr>
        </p:nvSpPr>
        <p:spPr>
          <a:xfrm>
            <a:off x="5227134" y="4842416"/>
            <a:ext cx="2768290" cy="159400"/>
          </a:xfrm>
          <a:prstGeom prst="rect">
            <a:avLst/>
          </a:prstGeom>
          <a:noFill/>
          <a:ln>
            <a:noFill/>
          </a:ln>
        </p:spPr>
        <p:txBody>
          <a:bodyPr anchorCtr="0" anchor="b" bIns="0" lIns="0" spcFirstLastPara="1" rIns="0" wrap="square" tIns="0">
            <a:noAutofit/>
          </a:bodyPr>
          <a:lstStyle>
            <a:lvl1pPr lvl="0" algn="r">
              <a:lnSpc>
                <a:spcPct val="100000"/>
              </a:lnSpc>
              <a:spcBef>
                <a:spcPts val="0"/>
              </a:spcBef>
              <a:spcAft>
                <a:spcPts val="0"/>
              </a:spcAft>
              <a:buSzPts val="1100"/>
              <a:buNone/>
              <a:defRPr b="1" i="0" sz="800">
                <a:solidFill>
                  <a:schemeClr val="dk2"/>
                </a:solidFill>
                <a:latin typeface="Oswald"/>
                <a:ea typeface="Oswald"/>
                <a:cs typeface="Oswald"/>
                <a:sym typeface="Oswald"/>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65" name="Google Shape;65;p7"/>
          <p:cNvSpPr txBox="1"/>
          <p:nvPr>
            <p:ph idx="12" type="sldNum"/>
          </p:nvPr>
        </p:nvSpPr>
        <p:spPr>
          <a:xfrm>
            <a:off x="8062332" y="4897510"/>
            <a:ext cx="453018" cy="104307"/>
          </a:xfrm>
          <a:prstGeom prst="rect">
            <a:avLst/>
          </a:prstGeom>
          <a:noFill/>
          <a:ln>
            <a:noFill/>
          </a:ln>
        </p:spPr>
        <p:txBody>
          <a:bodyPr anchorCtr="0" anchor="b" bIns="0" lIns="0" spcFirstLastPara="1" rIns="0" wrap="square" tIns="0">
            <a:noAutofit/>
          </a:bodyPr>
          <a:lstStyle>
            <a:lvl1pPr indent="0" lvl="0" marL="0" marR="0" algn="r">
              <a:lnSpc>
                <a:spcPct val="100000"/>
              </a:lnSpc>
              <a:spcBef>
                <a:spcPts val="0"/>
              </a:spcBef>
              <a:spcAft>
                <a:spcPts val="0"/>
              </a:spcAft>
              <a:buClr>
                <a:srgbClr val="000000"/>
              </a:buClr>
              <a:buSzPts val="800"/>
              <a:buFont typeface="Arial"/>
              <a:buNone/>
              <a:defRPr b="1" i="0" sz="800" u="none" cap="none" strike="noStrike">
                <a:solidFill>
                  <a:srgbClr val="000000"/>
                </a:solidFill>
                <a:latin typeface="Oswald"/>
                <a:ea typeface="Oswald"/>
                <a:cs typeface="Oswald"/>
                <a:sym typeface="Oswald"/>
              </a:defRPr>
            </a:lvl1pPr>
            <a:lvl2pPr indent="0" lvl="1" marL="0" marR="0" algn="r">
              <a:lnSpc>
                <a:spcPct val="100000"/>
              </a:lnSpc>
              <a:spcBef>
                <a:spcPts val="0"/>
              </a:spcBef>
              <a:spcAft>
                <a:spcPts val="0"/>
              </a:spcAft>
              <a:buClr>
                <a:srgbClr val="000000"/>
              </a:buClr>
              <a:buSzPts val="800"/>
              <a:buFont typeface="Arial"/>
              <a:buNone/>
              <a:defRPr b="1" i="0" sz="800" u="none" cap="none" strike="noStrike">
                <a:solidFill>
                  <a:srgbClr val="000000"/>
                </a:solidFill>
                <a:latin typeface="Oswald"/>
                <a:ea typeface="Oswald"/>
                <a:cs typeface="Oswald"/>
                <a:sym typeface="Oswald"/>
              </a:defRPr>
            </a:lvl2pPr>
            <a:lvl3pPr indent="0" lvl="2" marL="0" marR="0" algn="r">
              <a:lnSpc>
                <a:spcPct val="100000"/>
              </a:lnSpc>
              <a:spcBef>
                <a:spcPts val="0"/>
              </a:spcBef>
              <a:spcAft>
                <a:spcPts val="0"/>
              </a:spcAft>
              <a:buClr>
                <a:srgbClr val="000000"/>
              </a:buClr>
              <a:buSzPts val="800"/>
              <a:buFont typeface="Arial"/>
              <a:buNone/>
              <a:defRPr b="1" i="0" sz="800" u="none" cap="none" strike="noStrike">
                <a:solidFill>
                  <a:srgbClr val="000000"/>
                </a:solidFill>
                <a:latin typeface="Oswald"/>
                <a:ea typeface="Oswald"/>
                <a:cs typeface="Oswald"/>
                <a:sym typeface="Oswald"/>
              </a:defRPr>
            </a:lvl3pPr>
            <a:lvl4pPr indent="0" lvl="3" marL="0" marR="0" algn="r">
              <a:lnSpc>
                <a:spcPct val="100000"/>
              </a:lnSpc>
              <a:spcBef>
                <a:spcPts val="0"/>
              </a:spcBef>
              <a:spcAft>
                <a:spcPts val="0"/>
              </a:spcAft>
              <a:buClr>
                <a:srgbClr val="000000"/>
              </a:buClr>
              <a:buSzPts val="800"/>
              <a:buFont typeface="Arial"/>
              <a:buNone/>
              <a:defRPr b="1" i="0" sz="800" u="none" cap="none" strike="noStrike">
                <a:solidFill>
                  <a:srgbClr val="000000"/>
                </a:solidFill>
                <a:latin typeface="Oswald"/>
                <a:ea typeface="Oswald"/>
                <a:cs typeface="Oswald"/>
                <a:sym typeface="Oswald"/>
              </a:defRPr>
            </a:lvl4pPr>
            <a:lvl5pPr indent="0" lvl="4" marL="0" marR="0" algn="r">
              <a:lnSpc>
                <a:spcPct val="100000"/>
              </a:lnSpc>
              <a:spcBef>
                <a:spcPts val="0"/>
              </a:spcBef>
              <a:spcAft>
                <a:spcPts val="0"/>
              </a:spcAft>
              <a:buClr>
                <a:srgbClr val="000000"/>
              </a:buClr>
              <a:buSzPts val="800"/>
              <a:buFont typeface="Arial"/>
              <a:buNone/>
              <a:defRPr b="1" i="0" sz="800" u="none" cap="none" strike="noStrike">
                <a:solidFill>
                  <a:srgbClr val="000000"/>
                </a:solidFill>
                <a:latin typeface="Oswald"/>
                <a:ea typeface="Oswald"/>
                <a:cs typeface="Oswald"/>
                <a:sym typeface="Oswald"/>
              </a:defRPr>
            </a:lvl5pPr>
            <a:lvl6pPr indent="0" lvl="5" marL="0" marR="0" algn="r">
              <a:lnSpc>
                <a:spcPct val="100000"/>
              </a:lnSpc>
              <a:spcBef>
                <a:spcPts val="0"/>
              </a:spcBef>
              <a:spcAft>
                <a:spcPts val="0"/>
              </a:spcAft>
              <a:buClr>
                <a:srgbClr val="000000"/>
              </a:buClr>
              <a:buSzPts val="800"/>
              <a:buFont typeface="Arial"/>
              <a:buNone/>
              <a:defRPr b="1" i="0" sz="800" u="none" cap="none" strike="noStrike">
                <a:solidFill>
                  <a:srgbClr val="000000"/>
                </a:solidFill>
                <a:latin typeface="Oswald"/>
                <a:ea typeface="Oswald"/>
                <a:cs typeface="Oswald"/>
                <a:sym typeface="Oswald"/>
              </a:defRPr>
            </a:lvl6pPr>
            <a:lvl7pPr indent="0" lvl="6" marL="0" marR="0" algn="r">
              <a:lnSpc>
                <a:spcPct val="100000"/>
              </a:lnSpc>
              <a:spcBef>
                <a:spcPts val="0"/>
              </a:spcBef>
              <a:spcAft>
                <a:spcPts val="0"/>
              </a:spcAft>
              <a:buClr>
                <a:srgbClr val="000000"/>
              </a:buClr>
              <a:buSzPts val="800"/>
              <a:buFont typeface="Arial"/>
              <a:buNone/>
              <a:defRPr b="1" i="0" sz="800" u="none" cap="none" strike="noStrike">
                <a:solidFill>
                  <a:srgbClr val="000000"/>
                </a:solidFill>
                <a:latin typeface="Oswald"/>
                <a:ea typeface="Oswald"/>
                <a:cs typeface="Oswald"/>
                <a:sym typeface="Oswald"/>
              </a:defRPr>
            </a:lvl7pPr>
            <a:lvl8pPr indent="0" lvl="7" marL="0" marR="0" algn="r">
              <a:lnSpc>
                <a:spcPct val="100000"/>
              </a:lnSpc>
              <a:spcBef>
                <a:spcPts val="0"/>
              </a:spcBef>
              <a:spcAft>
                <a:spcPts val="0"/>
              </a:spcAft>
              <a:buClr>
                <a:srgbClr val="000000"/>
              </a:buClr>
              <a:buSzPts val="800"/>
              <a:buFont typeface="Arial"/>
              <a:buNone/>
              <a:defRPr b="1" i="0" sz="800" u="none" cap="none" strike="noStrike">
                <a:solidFill>
                  <a:srgbClr val="000000"/>
                </a:solidFill>
                <a:latin typeface="Oswald"/>
                <a:ea typeface="Oswald"/>
                <a:cs typeface="Oswald"/>
                <a:sym typeface="Oswald"/>
              </a:defRPr>
            </a:lvl8pPr>
            <a:lvl9pPr indent="0" lvl="8" marL="0" marR="0" algn="r">
              <a:lnSpc>
                <a:spcPct val="100000"/>
              </a:lnSpc>
              <a:spcBef>
                <a:spcPts val="0"/>
              </a:spcBef>
              <a:spcAft>
                <a:spcPts val="0"/>
              </a:spcAft>
              <a:buClr>
                <a:srgbClr val="000000"/>
              </a:buClr>
              <a:buSzPts val="800"/>
              <a:buFont typeface="Arial"/>
              <a:buNone/>
              <a:defRPr b="1" i="0" sz="800" u="none" cap="none" strike="noStrike">
                <a:solidFill>
                  <a:srgbClr val="000000"/>
                </a:solidFill>
                <a:latin typeface="Oswald"/>
                <a:ea typeface="Oswald"/>
                <a:cs typeface="Oswald"/>
                <a:sym typeface="Oswald"/>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Custom Layout">
  <p:cSld name="1_Custom Layout">
    <p:spTree>
      <p:nvGrpSpPr>
        <p:cNvPr id="66" name="Shape 66"/>
        <p:cNvGrpSpPr/>
        <p:nvPr/>
      </p:nvGrpSpPr>
      <p:grpSpPr>
        <a:xfrm>
          <a:off x="0" y="0"/>
          <a:ext cx="0" cy="0"/>
          <a:chOff x="0" y="0"/>
          <a:chExt cx="0" cy="0"/>
        </a:xfrm>
      </p:grpSpPr>
      <p:sp>
        <p:nvSpPr>
          <p:cNvPr id="67" name="Google Shape;67;p8"/>
          <p:cNvSpPr txBox="1"/>
          <p:nvPr>
            <p:ph type="title"/>
          </p:nvPr>
        </p:nvSpPr>
        <p:spPr>
          <a:xfrm>
            <a:off x="635416" y="593490"/>
            <a:ext cx="3779999" cy="714853"/>
          </a:xfrm>
          <a:prstGeom prst="rect">
            <a:avLst/>
          </a:prstGeom>
          <a:noFill/>
          <a:ln>
            <a:noFill/>
          </a:ln>
        </p:spPr>
        <p:txBody>
          <a:bodyPr anchorCtr="0" anchor="t" bIns="34275" lIns="68575" spcFirstLastPara="1" rIns="68575" wrap="square" tIns="34275">
            <a:noAutofit/>
          </a:bodyPr>
          <a:lstStyle>
            <a:lvl1pPr lvl="0" algn="l">
              <a:lnSpc>
                <a:spcPct val="90000"/>
              </a:lnSpc>
              <a:spcBef>
                <a:spcPts val="0"/>
              </a:spcBef>
              <a:spcAft>
                <a:spcPts val="0"/>
              </a:spcAft>
              <a:buClr>
                <a:srgbClr val="000000"/>
              </a:buClr>
              <a:buSzPts val="2400"/>
              <a:buFont typeface="Oswald"/>
              <a:buNone/>
              <a:defRPr sz="2400"/>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cxnSp>
        <p:nvCxnSpPr>
          <p:cNvPr id="68" name="Google Shape;68;p8"/>
          <p:cNvCxnSpPr/>
          <p:nvPr/>
        </p:nvCxnSpPr>
        <p:spPr>
          <a:xfrm>
            <a:off x="628650" y="276225"/>
            <a:ext cx="6988628" cy="0"/>
          </a:xfrm>
          <a:prstGeom prst="straightConnector1">
            <a:avLst/>
          </a:prstGeom>
          <a:noFill/>
          <a:ln cap="flat" cmpd="sng" w="12700">
            <a:solidFill>
              <a:schemeClr val="dk1"/>
            </a:solidFill>
            <a:prstDash val="solid"/>
            <a:miter lim="800000"/>
            <a:headEnd len="sm" w="sm" type="none"/>
            <a:tailEnd len="sm" w="sm" type="none"/>
          </a:ln>
        </p:spPr>
      </p:cxnSp>
      <p:sp>
        <p:nvSpPr>
          <p:cNvPr id="69" name="Google Shape;69;p8"/>
          <p:cNvSpPr txBox="1"/>
          <p:nvPr/>
        </p:nvSpPr>
        <p:spPr>
          <a:xfrm>
            <a:off x="629841" y="276225"/>
            <a:ext cx="1402346" cy="276999"/>
          </a:xfrm>
          <a:prstGeom prst="rect">
            <a:avLst/>
          </a:prstGeom>
          <a:noFill/>
          <a:ln>
            <a:noFill/>
          </a:ln>
        </p:spPr>
        <p:txBody>
          <a:bodyPr anchorCtr="0" anchor="t" bIns="34275" lIns="0" spcFirstLastPara="1" rIns="0" wrap="square" tIns="34275">
            <a:noAutofit/>
          </a:bodyPr>
          <a:lstStyle/>
          <a:p>
            <a:pPr indent="0" lvl="0" marL="0" marR="0" rtl="0" algn="l">
              <a:lnSpc>
                <a:spcPct val="100000"/>
              </a:lnSpc>
              <a:spcBef>
                <a:spcPts val="0"/>
              </a:spcBef>
              <a:spcAft>
                <a:spcPts val="0"/>
              </a:spcAft>
              <a:buClr>
                <a:srgbClr val="000000"/>
              </a:buClr>
              <a:buSzPts val="1400"/>
              <a:buFont typeface="Arial"/>
              <a:buNone/>
            </a:pPr>
            <a:r>
              <a:rPr b="1" i="0" lang="en-GB" sz="1400" u="none" cap="none" strike="noStrike">
                <a:solidFill>
                  <a:srgbClr val="000000"/>
                </a:solidFill>
                <a:latin typeface="Oswald"/>
                <a:ea typeface="Oswald"/>
                <a:cs typeface="Oswald"/>
                <a:sym typeface="Oswald"/>
              </a:rPr>
              <a:t>ACTIVITY</a:t>
            </a:r>
            <a:endParaRPr b="0" i="0" sz="1100" u="none" cap="none" strike="noStrike">
              <a:solidFill>
                <a:srgbClr val="000000"/>
              </a:solidFill>
              <a:latin typeface="Arial"/>
              <a:ea typeface="Arial"/>
              <a:cs typeface="Arial"/>
              <a:sym typeface="Arial"/>
            </a:endParaRPr>
          </a:p>
        </p:txBody>
      </p:sp>
      <p:cxnSp>
        <p:nvCxnSpPr>
          <p:cNvPr id="70" name="Google Shape;70;p8"/>
          <p:cNvCxnSpPr/>
          <p:nvPr/>
        </p:nvCxnSpPr>
        <p:spPr>
          <a:xfrm>
            <a:off x="629841" y="553224"/>
            <a:ext cx="3779999" cy="0"/>
          </a:xfrm>
          <a:prstGeom prst="straightConnector1">
            <a:avLst/>
          </a:prstGeom>
          <a:noFill/>
          <a:ln cap="flat" cmpd="sng" w="12700">
            <a:solidFill>
              <a:schemeClr val="dk1"/>
            </a:solidFill>
            <a:prstDash val="solid"/>
            <a:miter lim="800000"/>
            <a:headEnd len="sm" w="sm" type="none"/>
            <a:tailEnd len="sm" w="sm" type="none"/>
          </a:ln>
        </p:spPr>
      </p:cxnSp>
      <p:cxnSp>
        <p:nvCxnSpPr>
          <p:cNvPr id="71" name="Google Shape;71;p8"/>
          <p:cNvCxnSpPr/>
          <p:nvPr/>
        </p:nvCxnSpPr>
        <p:spPr>
          <a:xfrm>
            <a:off x="629841" y="1361220"/>
            <a:ext cx="3779999" cy="0"/>
          </a:xfrm>
          <a:prstGeom prst="straightConnector1">
            <a:avLst/>
          </a:prstGeom>
          <a:noFill/>
          <a:ln cap="flat" cmpd="sng" w="12700">
            <a:solidFill>
              <a:schemeClr val="dk1"/>
            </a:solidFill>
            <a:prstDash val="solid"/>
            <a:miter lim="800000"/>
            <a:headEnd len="sm" w="sm" type="none"/>
            <a:tailEnd len="sm" w="sm" type="none"/>
          </a:ln>
        </p:spPr>
      </p:cxnSp>
      <p:sp>
        <p:nvSpPr>
          <p:cNvPr id="72" name="Google Shape;72;p8"/>
          <p:cNvSpPr txBox="1"/>
          <p:nvPr>
            <p:ph idx="1" type="body"/>
          </p:nvPr>
        </p:nvSpPr>
        <p:spPr>
          <a:xfrm>
            <a:off x="635416" y="1545431"/>
            <a:ext cx="3780000" cy="3009900"/>
          </a:xfrm>
          <a:prstGeom prst="rect">
            <a:avLst/>
          </a:prstGeom>
          <a:noFill/>
          <a:ln>
            <a:noFill/>
          </a:ln>
        </p:spPr>
        <p:txBody>
          <a:bodyPr anchorCtr="0" anchor="t" bIns="34275" lIns="68575" spcFirstLastPara="1" rIns="68575" wrap="square" tIns="34275">
            <a:noAutofit/>
          </a:bodyPr>
          <a:lstStyle>
            <a:lvl1pPr indent="-317500" lvl="0" marL="457200" algn="l">
              <a:lnSpc>
                <a:spcPct val="90000"/>
              </a:lnSpc>
              <a:spcBef>
                <a:spcPts val="800"/>
              </a:spcBef>
              <a:spcAft>
                <a:spcPts val="0"/>
              </a:spcAft>
              <a:buClr>
                <a:srgbClr val="000000"/>
              </a:buClr>
              <a:buSzPts val="1400"/>
              <a:buChar char="•"/>
              <a:defRPr/>
            </a:lvl1pPr>
            <a:lvl2pPr indent="-317500" lvl="1" marL="914400" algn="l">
              <a:lnSpc>
                <a:spcPct val="90000"/>
              </a:lnSpc>
              <a:spcBef>
                <a:spcPts val="400"/>
              </a:spcBef>
              <a:spcAft>
                <a:spcPts val="0"/>
              </a:spcAft>
              <a:buClr>
                <a:srgbClr val="000000"/>
              </a:buClr>
              <a:buSzPts val="1400"/>
              <a:buChar char="•"/>
              <a:defRPr/>
            </a:lvl2pPr>
            <a:lvl3pPr indent="-317500" lvl="2" marL="1371600" algn="l">
              <a:lnSpc>
                <a:spcPct val="90000"/>
              </a:lnSpc>
              <a:spcBef>
                <a:spcPts val="400"/>
              </a:spcBef>
              <a:spcAft>
                <a:spcPts val="0"/>
              </a:spcAft>
              <a:buClr>
                <a:srgbClr val="000000"/>
              </a:buClr>
              <a:buSzPts val="1400"/>
              <a:buChar char="•"/>
              <a:defRPr/>
            </a:lvl3pPr>
            <a:lvl4pPr indent="-317500" lvl="3" marL="1828800" algn="l">
              <a:lnSpc>
                <a:spcPct val="90000"/>
              </a:lnSpc>
              <a:spcBef>
                <a:spcPts val="400"/>
              </a:spcBef>
              <a:spcAft>
                <a:spcPts val="0"/>
              </a:spcAft>
              <a:buClr>
                <a:srgbClr val="000000"/>
              </a:buClr>
              <a:buSzPts val="1400"/>
              <a:buChar char="•"/>
              <a:defRPr/>
            </a:lvl4pPr>
            <a:lvl5pPr indent="-317500" lvl="4" marL="2286000" algn="l">
              <a:lnSpc>
                <a:spcPct val="90000"/>
              </a:lnSpc>
              <a:spcBef>
                <a:spcPts val="400"/>
              </a:spcBef>
              <a:spcAft>
                <a:spcPts val="0"/>
              </a:spcAft>
              <a:buClr>
                <a:srgbClr val="000000"/>
              </a:buClr>
              <a:buSzPts val="1400"/>
              <a:buChar char="•"/>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73" name="Google Shape;73;p8"/>
          <p:cNvSpPr txBox="1"/>
          <p:nvPr>
            <p:ph idx="2" type="body"/>
          </p:nvPr>
        </p:nvSpPr>
        <p:spPr>
          <a:xfrm>
            <a:off x="4735350" y="1545431"/>
            <a:ext cx="3780000" cy="3011090"/>
          </a:xfrm>
          <a:prstGeom prst="rect">
            <a:avLst/>
          </a:prstGeom>
          <a:noFill/>
          <a:ln>
            <a:noFill/>
          </a:ln>
        </p:spPr>
        <p:txBody>
          <a:bodyPr anchorCtr="0" anchor="t" bIns="34275" lIns="68575" spcFirstLastPara="1" rIns="68575" wrap="square" tIns="34275">
            <a:noAutofit/>
          </a:bodyPr>
          <a:lstStyle>
            <a:lvl1pPr indent="-317500" lvl="0" marL="457200" algn="l">
              <a:lnSpc>
                <a:spcPct val="90000"/>
              </a:lnSpc>
              <a:spcBef>
                <a:spcPts val="800"/>
              </a:spcBef>
              <a:spcAft>
                <a:spcPts val="0"/>
              </a:spcAft>
              <a:buClr>
                <a:srgbClr val="000000"/>
              </a:buClr>
              <a:buSzPts val="1400"/>
              <a:buChar char="•"/>
              <a:defRPr/>
            </a:lvl1pPr>
            <a:lvl2pPr indent="-317500" lvl="1" marL="914400" algn="l">
              <a:lnSpc>
                <a:spcPct val="90000"/>
              </a:lnSpc>
              <a:spcBef>
                <a:spcPts val="400"/>
              </a:spcBef>
              <a:spcAft>
                <a:spcPts val="0"/>
              </a:spcAft>
              <a:buClr>
                <a:srgbClr val="000000"/>
              </a:buClr>
              <a:buSzPts val="1400"/>
              <a:buChar char="•"/>
              <a:defRPr/>
            </a:lvl2pPr>
            <a:lvl3pPr indent="-317500" lvl="2" marL="1371600" algn="l">
              <a:lnSpc>
                <a:spcPct val="90000"/>
              </a:lnSpc>
              <a:spcBef>
                <a:spcPts val="400"/>
              </a:spcBef>
              <a:spcAft>
                <a:spcPts val="0"/>
              </a:spcAft>
              <a:buClr>
                <a:srgbClr val="000000"/>
              </a:buClr>
              <a:buSzPts val="1400"/>
              <a:buChar char="•"/>
              <a:defRPr/>
            </a:lvl3pPr>
            <a:lvl4pPr indent="-317500" lvl="3" marL="1828800" algn="l">
              <a:lnSpc>
                <a:spcPct val="90000"/>
              </a:lnSpc>
              <a:spcBef>
                <a:spcPts val="400"/>
              </a:spcBef>
              <a:spcAft>
                <a:spcPts val="0"/>
              </a:spcAft>
              <a:buClr>
                <a:srgbClr val="000000"/>
              </a:buClr>
              <a:buSzPts val="1400"/>
              <a:buChar char="•"/>
              <a:defRPr/>
            </a:lvl4pPr>
            <a:lvl5pPr indent="-317500" lvl="4" marL="2286000" algn="l">
              <a:lnSpc>
                <a:spcPct val="90000"/>
              </a:lnSpc>
              <a:spcBef>
                <a:spcPts val="400"/>
              </a:spcBef>
              <a:spcAft>
                <a:spcPts val="0"/>
              </a:spcAft>
              <a:buClr>
                <a:srgbClr val="000000"/>
              </a:buClr>
              <a:buSzPts val="1400"/>
              <a:buChar char="•"/>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74" name="Google Shape;74;p8"/>
          <p:cNvSpPr txBox="1"/>
          <p:nvPr>
            <p:ph idx="3" type="body"/>
          </p:nvPr>
        </p:nvSpPr>
        <p:spPr>
          <a:xfrm>
            <a:off x="876232" y="4842416"/>
            <a:ext cx="1047818" cy="159400"/>
          </a:xfrm>
          <a:prstGeom prst="rect">
            <a:avLst/>
          </a:prstGeom>
          <a:noFill/>
          <a:ln>
            <a:noFill/>
          </a:ln>
        </p:spPr>
        <p:txBody>
          <a:bodyPr anchorCtr="0" anchor="ctr" bIns="0" lIns="0" spcFirstLastPara="1" rIns="0" wrap="square" tIns="0">
            <a:noAutofit/>
          </a:bodyPr>
          <a:lstStyle>
            <a:lvl1pPr indent="-285750" lvl="0" marL="457200" algn="l">
              <a:lnSpc>
                <a:spcPct val="90000"/>
              </a:lnSpc>
              <a:spcBef>
                <a:spcPts val="800"/>
              </a:spcBef>
              <a:spcAft>
                <a:spcPts val="0"/>
              </a:spcAft>
              <a:buClr>
                <a:srgbClr val="000000"/>
              </a:buClr>
              <a:buSzPts val="900"/>
              <a:buChar char="•"/>
              <a:defRPr b="1" i="0" sz="900">
                <a:latin typeface="Oswald"/>
                <a:ea typeface="Oswald"/>
                <a:cs typeface="Oswald"/>
                <a:sym typeface="Oswald"/>
              </a:defRPr>
            </a:lvl1pPr>
            <a:lvl2pPr indent="-317500" lvl="1" marL="914400" algn="l">
              <a:lnSpc>
                <a:spcPct val="90000"/>
              </a:lnSpc>
              <a:spcBef>
                <a:spcPts val="400"/>
              </a:spcBef>
              <a:spcAft>
                <a:spcPts val="0"/>
              </a:spcAft>
              <a:buClr>
                <a:srgbClr val="000000"/>
              </a:buClr>
              <a:buSzPts val="1400"/>
              <a:buChar char="•"/>
              <a:defRPr/>
            </a:lvl2pPr>
            <a:lvl3pPr indent="-317500" lvl="2" marL="1371600" algn="l">
              <a:lnSpc>
                <a:spcPct val="90000"/>
              </a:lnSpc>
              <a:spcBef>
                <a:spcPts val="400"/>
              </a:spcBef>
              <a:spcAft>
                <a:spcPts val="0"/>
              </a:spcAft>
              <a:buClr>
                <a:srgbClr val="000000"/>
              </a:buClr>
              <a:buSzPts val="1400"/>
              <a:buChar char="•"/>
              <a:defRPr/>
            </a:lvl3pPr>
            <a:lvl4pPr indent="-317500" lvl="3" marL="1828800" algn="l">
              <a:lnSpc>
                <a:spcPct val="90000"/>
              </a:lnSpc>
              <a:spcBef>
                <a:spcPts val="400"/>
              </a:spcBef>
              <a:spcAft>
                <a:spcPts val="0"/>
              </a:spcAft>
              <a:buClr>
                <a:srgbClr val="000000"/>
              </a:buClr>
              <a:buSzPts val="1400"/>
              <a:buChar char="•"/>
              <a:defRPr/>
            </a:lvl4pPr>
            <a:lvl5pPr indent="-317500" lvl="4" marL="2286000" algn="l">
              <a:lnSpc>
                <a:spcPct val="90000"/>
              </a:lnSpc>
              <a:spcBef>
                <a:spcPts val="400"/>
              </a:spcBef>
              <a:spcAft>
                <a:spcPts val="0"/>
              </a:spcAft>
              <a:buClr>
                <a:srgbClr val="000000"/>
              </a:buClr>
              <a:buSzPts val="1400"/>
              <a:buChar char="•"/>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pic>
        <p:nvPicPr>
          <p:cNvPr id="75" name="Google Shape;75;p8"/>
          <p:cNvPicPr preferRelativeResize="0"/>
          <p:nvPr/>
        </p:nvPicPr>
        <p:blipFill rotWithShape="1">
          <a:blip r:embed="rId2">
            <a:alphaModFix/>
          </a:blip>
          <a:srcRect b="0" l="0" r="0" t="0"/>
          <a:stretch/>
        </p:blipFill>
        <p:spPr>
          <a:xfrm>
            <a:off x="629841" y="4792420"/>
            <a:ext cx="179483" cy="209397"/>
          </a:xfrm>
          <a:prstGeom prst="rect">
            <a:avLst/>
          </a:prstGeom>
          <a:noFill/>
          <a:ln>
            <a:noFill/>
          </a:ln>
        </p:spPr>
      </p:pic>
      <p:sp>
        <p:nvSpPr>
          <p:cNvPr id="76" name="Google Shape;76;p8"/>
          <p:cNvSpPr txBox="1"/>
          <p:nvPr>
            <p:ph idx="11" type="ftr"/>
          </p:nvPr>
        </p:nvSpPr>
        <p:spPr>
          <a:xfrm>
            <a:off x="5227134" y="4842416"/>
            <a:ext cx="2768290" cy="159400"/>
          </a:xfrm>
          <a:prstGeom prst="rect">
            <a:avLst/>
          </a:prstGeom>
          <a:noFill/>
          <a:ln>
            <a:noFill/>
          </a:ln>
        </p:spPr>
        <p:txBody>
          <a:bodyPr anchorCtr="0" anchor="b" bIns="0" lIns="0" spcFirstLastPara="1" rIns="0" wrap="square" tIns="0">
            <a:noAutofit/>
          </a:bodyPr>
          <a:lstStyle>
            <a:lvl1pPr lvl="0" algn="r">
              <a:lnSpc>
                <a:spcPct val="100000"/>
              </a:lnSpc>
              <a:spcBef>
                <a:spcPts val="0"/>
              </a:spcBef>
              <a:spcAft>
                <a:spcPts val="0"/>
              </a:spcAft>
              <a:buSzPts val="1100"/>
              <a:buNone/>
              <a:defRPr b="1" i="0" sz="800">
                <a:solidFill>
                  <a:schemeClr val="dk2"/>
                </a:solidFill>
                <a:latin typeface="Oswald"/>
                <a:ea typeface="Oswald"/>
                <a:cs typeface="Oswald"/>
                <a:sym typeface="Oswald"/>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77" name="Google Shape;77;p8"/>
          <p:cNvSpPr txBox="1"/>
          <p:nvPr>
            <p:ph idx="12" type="sldNum"/>
          </p:nvPr>
        </p:nvSpPr>
        <p:spPr>
          <a:xfrm>
            <a:off x="8062332" y="4897510"/>
            <a:ext cx="453018" cy="104307"/>
          </a:xfrm>
          <a:prstGeom prst="rect">
            <a:avLst/>
          </a:prstGeom>
          <a:noFill/>
          <a:ln>
            <a:noFill/>
          </a:ln>
        </p:spPr>
        <p:txBody>
          <a:bodyPr anchorCtr="0" anchor="b" bIns="0" lIns="0" spcFirstLastPara="1" rIns="0" wrap="square" tIns="0">
            <a:noAutofit/>
          </a:bodyPr>
          <a:lstStyle>
            <a:lvl1pPr indent="0" lvl="0" marL="0" marR="0" algn="r">
              <a:lnSpc>
                <a:spcPct val="100000"/>
              </a:lnSpc>
              <a:spcBef>
                <a:spcPts val="0"/>
              </a:spcBef>
              <a:spcAft>
                <a:spcPts val="0"/>
              </a:spcAft>
              <a:buClr>
                <a:srgbClr val="000000"/>
              </a:buClr>
              <a:buSzPts val="800"/>
              <a:buFont typeface="Arial"/>
              <a:buNone/>
              <a:defRPr b="1" i="0" sz="800" u="none" cap="none" strike="noStrike">
                <a:solidFill>
                  <a:srgbClr val="000000"/>
                </a:solidFill>
                <a:latin typeface="Oswald"/>
                <a:ea typeface="Oswald"/>
                <a:cs typeface="Oswald"/>
                <a:sym typeface="Oswald"/>
              </a:defRPr>
            </a:lvl1pPr>
            <a:lvl2pPr indent="0" lvl="1" marL="0" marR="0" algn="r">
              <a:lnSpc>
                <a:spcPct val="100000"/>
              </a:lnSpc>
              <a:spcBef>
                <a:spcPts val="0"/>
              </a:spcBef>
              <a:spcAft>
                <a:spcPts val="0"/>
              </a:spcAft>
              <a:buClr>
                <a:srgbClr val="000000"/>
              </a:buClr>
              <a:buSzPts val="800"/>
              <a:buFont typeface="Arial"/>
              <a:buNone/>
              <a:defRPr b="1" i="0" sz="800" u="none" cap="none" strike="noStrike">
                <a:solidFill>
                  <a:srgbClr val="000000"/>
                </a:solidFill>
                <a:latin typeface="Oswald"/>
                <a:ea typeface="Oswald"/>
                <a:cs typeface="Oswald"/>
                <a:sym typeface="Oswald"/>
              </a:defRPr>
            </a:lvl2pPr>
            <a:lvl3pPr indent="0" lvl="2" marL="0" marR="0" algn="r">
              <a:lnSpc>
                <a:spcPct val="100000"/>
              </a:lnSpc>
              <a:spcBef>
                <a:spcPts val="0"/>
              </a:spcBef>
              <a:spcAft>
                <a:spcPts val="0"/>
              </a:spcAft>
              <a:buClr>
                <a:srgbClr val="000000"/>
              </a:buClr>
              <a:buSzPts val="800"/>
              <a:buFont typeface="Arial"/>
              <a:buNone/>
              <a:defRPr b="1" i="0" sz="800" u="none" cap="none" strike="noStrike">
                <a:solidFill>
                  <a:srgbClr val="000000"/>
                </a:solidFill>
                <a:latin typeface="Oswald"/>
                <a:ea typeface="Oswald"/>
                <a:cs typeface="Oswald"/>
                <a:sym typeface="Oswald"/>
              </a:defRPr>
            </a:lvl3pPr>
            <a:lvl4pPr indent="0" lvl="3" marL="0" marR="0" algn="r">
              <a:lnSpc>
                <a:spcPct val="100000"/>
              </a:lnSpc>
              <a:spcBef>
                <a:spcPts val="0"/>
              </a:spcBef>
              <a:spcAft>
                <a:spcPts val="0"/>
              </a:spcAft>
              <a:buClr>
                <a:srgbClr val="000000"/>
              </a:buClr>
              <a:buSzPts val="800"/>
              <a:buFont typeface="Arial"/>
              <a:buNone/>
              <a:defRPr b="1" i="0" sz="800" u="none" cap="none" strike="noStrike">
                <a:solidFill>
                  <a:srgbClr val="000000"/>
                </a:solidFill>
                <a:latin typeface="Oswald"/>
                <a:ea typeface="Oswald"/>
                <a:cs typeface="Oswald"/>
                <a:sym typeface="Oswald"/>
              </a:defRPr>
            </a:lvl4pPr>
            <a:lvl5pPr indent="0" lvl="4" marL="0" marR="0" algn="r">
              <a:lnSpc>
                <a:spcPct val="100000"/>
              </a:lnSpc>
              <a:spcBef>
                <a:spcPts val="0"/>
              </a:spcBef>
              <a:spcAft>
                <a:spcPts val="0"/>
              </a:spcAft>
              <a:buClr>
                <a:srgbClr val="000000"/>
              </a:buClr>
              <a:buSzPts val="800"/>
              <a:buFont typeface="Arial"/>
              <a:buNone/>
              <a:defRPr b="1" i="0" sz="800" u="none" cap="none" strike="noStrike">
                <a:solidFill>
                  <a:srgbClr val="000000"/>
                </a:solidFill>
                <a:latin typeface="Oswald"/>
                <a:ea typeface="Oswald"/>
                <a:cs typeface="Oswald"/>
                <a:sym typeface="Oswald"/>
              </a:defRPr>
            </a:lvl5pPr>
            <a:lvl6pPr indent="0" lvl="5" marL="0" marR="0" algn="r">
              <a:lnSpc>
                <a:spcPct val="100000"/>
              </a:lnSpc>
              <a:spcBef>
                <a:spcPts val="0"/>
              </a:spcBef>
              <a:spcAft>
                <a:spcPts val="0"/>
              </a:spcAft>
              <a:buClr>
                <a:srgbClr val="000000"/>
              </a:buClr>
              <a:buSzPts val="800"/>
              <a:buFont typeface="Arial"/>
              <a:buNone/>
              <a:defRPr b="1" i="0" sz="800" u="none" cap="none" strike="noStrike">
                <a:solidFill>
                  <a:srgbClr val="000000"/>
                </a:solidFill>
                <a:latin typeface="Oswald"/>
                <a:ea typeface="Oswald"/>
                <a:cs typeface="Oswald"/>
                <a:sym typeface="Oswald"/>
              </a:defRPr>
            </a:lvl6pPr>
            <a:lvl7pPr indent="0" lvl="6" marL="0" marR="0" algn="r">
              <a:lnSpc>
                <a:spcPct val="100000"/>
              </a:lnSpc>
              <a:spcBef>
                <a:spcPts val="0"/>
              </a:spcBef>
              <a:spcAft>
                <a:spcPts val="0"/>
              </a:spcAft>
              <a:buClr>
                <a:srgbClr val="000000"/>
              </a:buClr>
              <a:buSzPts val="800"/>
              <a:buFont typeface="Arial"/>
              <a:buNone/>
              <a:defRPr b="1" i="0" sz="800" u="none" cap="none" strike="noStrike">
                <a:solidFill>
                  <a:srgbClr val="000000"/>
                </a:solidFill>
                <a:latin typeface="Oswald"/>
                <a:ea typeface="Oswald"/>
                <a:cs typeface="Oswald"/>
                <a:sym typeface="Oswald"/>
              </a:defRPr>
            </a:lvl7pPr>
            <a:lvl8pPr indent="0" lvl="7" marL="0" marR="0" algn="r">
              <a:lnSpc>
                <a:spcPct val="100000"/>
              </a:lnSpc>
              <a:spcBef>
                <a:spcPts val="0"/>
              </a:spcBef>
              <a:spcAft>
                <a:spcPts val="0"/>
              </a:spcAft>
              <a:buClr>
                <a:srgbClr val="000000"/>
              </a:buClr>
              <a:buSzPts val="800"/>
              <a:buFont typeface="Arial"/>
              <a:buNone/>
              <a:defRPr b="1" i="0" sz="800" u="none" cap="none" strike="noStrike">
                <a:solidFill>
                  <a:srgbClr val="000000"/>
                </a:solidFill>
                <a:latin typeface="Oswald"/>
                <a:ea typeface="Oswald"/>
                <a:cs typeface="Oswald"/>
                <a:sym typeface="Oswald"/>
              </a:defRPr>
            </a:lvl8pPr>
            <a:lvl9pPr indent="0" lvl="8" marL="0" marR="0" algn="r">
              <a:lnSpc>
                <a:spcPct val="100000"/>
              </a:lnSpc>
              <a:spcBef>
                <a:spcPts val="0"/>
              </a:spcBef>
              <a:spcAft>
                <a:spcPts val="0"/>
              </a:spcAft>
              <a:buClr>
                <a:srgbClr val="000000"/>
              </a:buClr>
              <a:buSzPts val="800"/>
              <a:buFont typeface="Arial"/>
              <a:buNone/>
              <a:defRPr b="1" i="0" sz="800" u="none" cap="none" strike="noStrike">
                <a:solidFill>
                  <a:srgbClr val="000000"/>
                </a:solidFill>
                <a:latin typeface="Oswald"/>
                <a:ea typeface="Oswald"/>
                <a:cs typeface="Oswald"/>
                <a:sym typeface="Oswald"/>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p:cSld name="Picture with Caption">
    <p:spTree>
      <p:nvGrpSpPr>
        <p:cNvPr id="78" name="Shape 78"/>
        <p:cNvGrpSpPr/>
        <p:nvPr/>
      </p:nvGrpSpPr>
      <p:grpSpPr>
        <a:xfrm>
          <a:off x="0" y="0"/>
          <a:ext cx="0" cy="0"/>
          <a:chOff x="0" y="0"/>
          <a:chExt cx="0" cy="0"/>
        </a:xfrm>
      </p:grpSpPr>
      <p:sp>
        <p:nvSpPr>
          <p:cNvPr id="79" name="Google Shape;79;p9"/>
          <p:cNvSpPr txBox="1"/>
          <p:nvPr>
            <p:ph type="title"/>
          </p:nvPr>
        </p:nvSpPr>
        <p:spPr>
          <a:xfrm>
            <a:off x="635417" y="588300"/>
            <a:ext cx="3780466" cy="730546"/>
          </a:xfrm>
          <a:prstGeom prst="rect">
            <a:avLst/>
          </a:prstGeom>
          <a:noFill/>
          <a:ln>
            <a:noFill/>
          </a:ln>
        </p:spPr>
        <p:txBody>
          <a:bodyPr anchorCtr="0" anchor="t" bIns="34275" lIns="68575" spcFirstLastPara="1" rIns="68575" wrap="square" tIns="34275">
            <a:noAutofit/>
          </a:bodyPr>
          <a:lstStyle>
            <a:lvl1pPr lvl="0" algn="l">
              <a:lnSpc>
                <a:spcPct val="90000"/>
              </a:lnSpc>
              <a:spcBef>
                <a:spcPts val="0"/>
              </a:spcBef>
              <a:spcAft>
                <a:spcPts val="0"/>
              </a:spcAft>
              <a:buClr>
                <a:srgbClr val="000000"/>
              </a:buClr>
              <a:buSzPts val="2400"/>
              <a:buFont typeface="Oswald"/>
              <a:buNone/>
              <a:defRPr sz="2400"/>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80" name="Google Shape;80;p9"/>
          <p:cNvSpPr/>
          <p:nvPr>
            <p:ph idx="2" type="pic"/>
          </p:nvPr>
        </p:nvSpPr>
        <p:spPr>
          <a:xfrm>
            <a:off x="3887391" y="1545431"/>
            <a:ext cx="4629150" cy="2850356"/>
          </a:xfrm>
          <a:prstGeom prst="rect">
            <a:avLst/>
          </a:prstGeom>
          <a:noFill/>
          <a:ln>
            <a:noFill/>
          </a:ln>
        </p:spPr>
      </p:sp>
      <p:sp>
        <p:nvSpPr>
          <p:cNvPr id="81" name="Google Shape;81;p9"/>
          <p:cNvSpPr txBox="1"/>
          <p:nvPr>
            <p:ph idx="1" type="body"/>
          </p:nvPr>
        </p:nvSpPr>
        <p:spPr>
          <a:xfrm>
            <a:off x="635416" y="1545432"/>
            <a:ext cx="2949178" cy="2856309"/>
          </a:xfrm>
          <a:prstGeom prst="rect">
            <a:avLst/>
          </a:prstGeom>
          <a:noFill/>
          <a:ln>
            <a:noFill/>
          </a:ln>
        </p:spPr>
        <p:txBody>
          <a:bodyPr anchorCtr="0" anchor="t" bIns="34275" lIns="68575" spcFirstLastPara="1" rIns="68575" wrap="square" tIns="34275">
            <a:noAutofit/>
          </a:bodyPr>
          <a:lstStyle>
            <a:lvl1pPr indent="-228600" lvl="0" marL="457200" algn="l">
              <a:lnSpc>
                <a:spcPct val="90000"/>
              </a:lnSpc>
              <a:spcBef>
                <a:spcPts val="800"/>
              </a:spcBef>
              <a:spcAft>
                <a:spcPts val="0"/>
              </a:spcAft>
              <a:buClr>
                <a:srgbClr val="000000"/>
              </a:buClr>
              <a:buSzPts val="1200"/>
              <a:buNone/>
              <a:defRPr sz="1200"/>
            </a:lvl1pPr>
            <a:lvl2pPr indent="-228600" lvl="1" marL="914400" algn="l">
              <a:lnSpc>
                <a:spcPct val="90000"/>
              </a:lnSpc>
              <a:spcBef>
                <a:spcPts val="400"/>
              </a:spcBef>
              <a:spcAft>
                <a:spcPts val="0"/>
              </a:spcAft>
              <a:buClr>
                <a:srgbClr val="000000"/>
              </a:buClr>
              <a:buSzPts val="1100"/>
              <a:buNone/>
              <a:defRPr sz="1100"/>
            </a:lvl2pPr>
            <a:lvl3pPr indent="-228600" lvl="2" marL="1371600" algn="l">
              <a:lnSpc>
                <a:spcPct val="90000"/>
              </a:lnSpc>
              <a:spcBef>
                <a:spcPts val="400"/>
              </a:spcBef>
              <a:spcAft>
                <a:spcPts val="0"/>
              </a:spcAft>
              <a:buClr>
                <a:srgbClr val="000000"/>
              </a:buClr>
              <a:buSzPts val="900"/>
              <a:buNone/>
              <a:defRPr sz="900"/>
            </a:lvl3pPr>
            <a:lvl4pPr indent="-228600" lvl="3" marL="1828800" algn="l">
              <a:lnSpc>
                <a:spcPct val="90000"/>
              </a:lnSpc>
              <a:spcBef>
                <a:spcPts val="400"/>
              </a:spcBef>
              <a:spcAft>
                <a:spcPts val="0"/>
              </a:spcAft>
              <a:buClr>
                <a:srgbClr val="000000"/>
              </a:buClr>
              <a:buSzPts val="800"/>
              <a:buNone/>
              <a:defRPr sz="800"/>
            </a:lvl4pPr>
            <a:lvl5pPr indent="-228600" lvl="4" marL="2286000" algn="l">
              <a:lnSpc>
                <a:spcPct val="90000"/>
              </a:lnSpc>
              <a:spcBef>
                <a:spcPts val="400"/>
              </a:spcBef>
              <a:spcAft>
                <a:spcPts val="0"/>
              </a:spcAft>
              <a:buClr>
                <a:srgbClr val="000000"/>
              </a:buClr>
              <a:buSzPts val="800"/>
              <a:buNone/>
              <a:defRPr sz="800"/>
            </a:lvl5pPr>
            <a:lvl6pPr indent="-228600" lvl="5" marL="2743200" algn="l">
              <a:lnSpc>
                <a:spcPct val="90000"/>
              </a:lnSpc>
              <a:spcBef>
                <a:spcPts val="400"/>
              </a:spcBef>
              <a:spcAft>
                <a:spcPts val="0"/>
              </a:spcAft>
              <a:buClr>
                <a:schemeClr val="dk1"/>
              </a:buClr>
              <a:buSzPts val="800"/>
              <a:buNone/>
              <a:defRPr sz="800"/>
            </a:lvl6pPr>
            <a:lvl7pPr indent="-228600" lvl="6" marL="3200400" algn="l">
              <a:lnSpc>
                <a:spcPct val="90000"/>
              </a:lnSpc>
              <a:spcBef>
                <a:spcPts val="400"/>
              </a:spcBef>
              <a:spcAft>
                <a:spcPts val="0"/>
              </a:spcAft>
              <a:buClr>
                <a:schemeClr val="dk1"/>
              </a:buClr>
              <a:buSzPts val="800"/>
              <a:buNone/>
              <a:defRPr sz="800"/>
            </a:lvl7pPr>
            <a:lvl8pPr indent="-228600" lvl="7" marL="3657600" algn="l">
              <a:lnSpc>
                <a:spcPct val="90000"/>
              </a:lnSpc>
              <a:spcBef>
                <a:spcPts val="400"/>
              </a:spcBef>
              <a:spcAft>
                <a:spcPts val="0"/>
              </a:spcAft>
              <a:buClr>
                <a:schemeClr val="dk1"/>
              </a:buClr>
              <a:buSzPts val="800"/>
              <a:buNone/>
              <a:defRPr sz="800"/>
            </a:lvl8pPr>
            <a:lvl9pPr indent="-228600" lvl="8" marL="4114800" algn="l">
              <a:lnSpc>
                <a:spcPct val="90000"/>
              </a:lnSpc>
              <a:spcBef>
                <a:spcPts val="400"/>
              </a:spcBef>
              <a:spcAft>
                <a:spcPts val="0"/>
              </a:spcAft>
              <a:buClr>
                <a:schemeClr val="dk1"/>
              </a:buClr>
              <a:buSzPts val="800"/>
              <a:buNone/>
              <a:defRPr sz="800"/>
            </a:lvl9pPr>
          </a:lstStyle>
          <a:p/>
        </p:txBody>
      </p:sp>
      <p:sp>
        <p:nvSpPr>
          <p:cNvPr id="82" name="Google Shape;82;p9"/>
          <p:cNvSpPr txBox="1"/>
          <p:nvPr/>
        </p:nvSpPr>
        <p:spPr>
          <a:xfrm>
            <a:off x="629841" y="276225"/>
            <a:ext cx="1402346" cy="276999"/>
          </a:xfrm>
          <a:prstGeom prst="rect">
            <a:avLst/>
          </a:prstGeom>
          <a:noFill/>
          <a:ln>
            <a:noFill/>
          </a:ln>
        </p:spPr>
        <p:txBody>
          <a:bodyPr anchorCtr="0" anchor="t" bIns="34275" lIns="0" spcFirstLastPara="1" rIns="0" wrap="square" tIns="34275">
            <a:noAutofit/>
          </a:bodyPr>
          <a:lstStyle/>
          <a:p>
            <a:pPr indent="0" lvl="0" marL="0" marR="0" rtl="0" algn="l">
              <a:lnSpc>
                <a:spcPct val="100000"/>
              </a:lnSpc>
              <a:spcBef>
                <a:spcPts val="0"/>
              </a:spcBef>
              <a:spcAft>
                <a:spcPts val="0"/>
              </a:spcAft>
              <a:buClr>
                <a:srgbClr val="000000"/>
              </a:buClr>
              <a:buSzPts val="1400"/>
              <a:buFont typeface="Arial"/>
              <a:buNone/>
            </a:pPr>
            <a:r>
              <a:rPr b="1" i="0" lang="en-GB" sz="1400" u="none" cap="none" strike="noStrike">
                <a:solidFill>
                  <a:srgbClr val="000000"/>
                </a:solidFill>
                <a:latin typeface="Oswald"/>
                <a:ea typeface="Oswald"/>
                <a:cs typeface="Oswald"/>
                <a:sym typeface="Oswald"/>
              </a:rPr>
              <a:t>ACTIVITY</a:t>
            </a:r>
            <a:endParaRPr b="0" i="0" sz="1100" u="none" cap="none" strike="noStrike">
              <a:solidFill>
                <a:srgbClr val="000000"/>
              </a:solidFill>
              <a:latin typeface="Arial"/>
              <a:ea typeface="Arial"/>
              <a:cs typeface="Arial"/>
              <a:sym typeface="Arial"/>
            </a:endParaRPr>
          </a:p>
        </p:txBody>
      </p:sp>
      <p:cxnSp>
        <p:nvCxnSpPr>
          <p:cNvPr id="83" name="Google Shape;83;p9"/>
          <p:cNvCxnSpPr/>
          <p:nvPr/>
        </p:nvCxnSpPr>
        <p:spPr>
          <a:xfrm>
            <a:off x="628650" y="276225"/>
            <a:ext cx="6988628" cy="0"/>
          </a:xfrm>
          <a:prstGeom prst="straightConnector1">
            <a:avLst/>
          </a:prstGeom>
          <a:noFill/>
          <a:ln cap="flat" cmpd="sng" w="12700">
            <a:solidFill>
              <a:schemeClr val="dk1"/>
            </a:solidFill>
            <a:prstDash val="solid"/>
            <a:miter lim="800000"/>
            <a:headEnd len="sm" w="sm" type="none"/>
            <a:tailEnd len="sm" w="sm" type="none"/>
          </a:ln>
        </p:spPr>
      </p:cxnSp>
      <p:cxnSp>
        <p:nvCxnSpPr>
          <p:cNvPr id="84" name="Google Shape;84;p9"/>
          <p:cNvCxnSpPr/>
          <p:nvPr/>
        </p:nvCxnSpPr>
        <p:spPr>
          <a:xfrm>
            <a:off x="629841" y="1361220"/>
            <a:ext cx="3780467" cy="0"/>
          </a:xfrm>
          <a:prstGeom prst="straightConnector1">
            <a:avLst/>
          </a:prstGeom>
          <a:noFill/>
          <a:ln cap="flat" cmpd="sng" w="12700">
            <a:solidFill>
              <a:schemeClr val="dk1"/>
            </a:solidFill>
            <a:prstDash val="solid"/>
            <a:miter lim="800000"/>
            <a:headEnd len="sm" w="sm" type="none"/>
            <a:tailEnd len="sm" w="sm" type="none"/>
          </a:ln>
        </p:spPr>
      </p:cxnSp>
      <p:cxnSp>
        <p:nvCxnSpPr>
          <p:cNvPr id="85" name="Google Shape;85;p9"/>
          <p:cNvCxnSpPr/>
          <p:nvPr/>
        </p:nvCxnSpPr>
        <p:spPr>
          <a:xfrm>
            <a:off x="629841" y="553224"/>
            <a:ext cx="3780467" cy="0"/>
          </a:xfrm>
          <a:prstGeom prst="straightConnector1">
            <a:avLst/>
          </a:prstGeom>
          <a:noFill/>
          <a:ln cap="flat" cmpd="sng" w="12700">
            <a:solidFill>
              <a:schemeClr val="dk1"/>
            </a:solidFill>
            <a:prstDash val="solid"/>
            <a:miter lim="800000"/>
            <a:headEnd len="sm" w="sm" type="none"/>
            <a:tailEnd len="sm" w="sm" type="none"/>
          </a:ln>
        </p:spPr>
      </p:cxnSp>
      <p:pic>
        <p:nvPicPr>
          <p:cNvPr id="86" name="Google Shape;86;p9"/>
          <p:cNvPicPr preferRelativeResize="0"/>
          <p:nvPr/>
        </p:nvPicPr>
        <p:blipFill rotWithShape="1">
          <a:blip r:embed="rId2">
            <a:alphaModFix/>
          </a:blip>
          <a:srcRect b="0" l="0" r="0" t="0"/>
          <a:stretch/>
        </p:blipFill>
        <p:spPr>
          <a:xfrm>
            <a:off x="629841" y="4792420"/>
            <a:ext cx="179483" cy="209397"/>
          </a:xfrm>
          <a:prstGeom prst="rect">
            <a:avLst/>
          </a:prstGeom>
          <a:noFill/>
          <a:ln>
            <a:noFill/>
          </a:ln>
        </p:spPr>
      </p:pic>
      <p:sp>
        <p:nvSpPr>
          <p:cNvPr id="87" name="Google Shape;87;p9"/>
          <p:cNvSpPr txBox="1"/>
          <p:nvPr>
            <p:ph idx="3" type="body"/>
          </p:nvPr>
        </p:nvSpPr>
        <p:spPr>
          <a:xfrm>
            <a:off x="876232" y="4842416"/>
            <a:ext cx="1047818" cy="159400"/>
          </a:xfrm>
          <a:prstGeom prst="rect">
            <a:avLst/>
          </a:prstGeom>
          <a:noFill/>
          <a:ln>
            <a:noFill/>
          </a:ln>
        </p:spPr>
        <p:txBody>
          <a:bodyPr anchorCtr="0" anchor="ctr" bIns="0" lIns="0" spcFirstLastPara="1" rIns="0" wrap="square" tIns="0">
            <a:noAutofit/>
          </a:bodyPr>
          <a:lstStyle>
            <a:lvl1pPr indent="-285750" lvl="0" marL="457200" algn="l">
              <a:lnSpc>
                <a:spcPct val="90000"/>
              </a:lnSpc>
              <a:spcBef>
                <a:spcPts val="800"/>
              </a:spcBef>
              <a:spcAft>
                <a:spcPts val="0"/>
              </a:spcAft>
              <a:buClr>
                <a:srgbClr val="000000"/>
              </a:buClr>
              <a:buSzPts val="900"/>
              <a:buChar char="•"/>
              <a:defRPr b="1" i="0" sz="900">
                <a:latin typeface="Oswald"/>
                <a:ea typeface="Oswald"/>
                <a:cs typeface="Oswald"/>
                <a:sym typeface="Oswald"/>
              </a:defRPr>
            </a:lvl1pPr>
            <a:lvl2pPr indent="-317500" lvl="1" marL="914400" algn="l">
              <a:lnSpc>
                <a:spcPct val="90000"/>
              </a:lnSpc>
              <a:spcBef>
                <a:spcPts val="400"/>
              </a:spcBef>
              <a:spcAft>
                <a:spcPts val="0"/>
              </a:spcAft>
              <a:buClr>
                <a:srgbClr val="000000"/>
              </a:buClr>
              <a:buSzPts val="1400"/>
              <a:buChar char="•"/>
              <a:defRPr/>
            </a:lvl2pPr>
            <a:lvl3pPr indent="-317500" lvl="2" marL="1371600" algn="l">
              <a:lnSpc>
                <a:spcPct val="90000"/>
              </a:lnSpc>
              <a:spcBef>
                <a:spcPts val="400"/>
              </a:spcBef>
              <a:spcAft>
                <a:spcPts val="0"/>
              </a:spcAft>
              <a:buClr>
                <a:srgbClr val="000000"/>
              </a:buClr>
              <a:buSzPts val="1400"/>
              <a:buChar char="•"/>
              <a:defRPr/>
            </a:lvl3pPr>
            <a:lvl4pPr indent="-317500" lvl="3" marL="1828800" algn="l">
              <a:lnSpc>
                <a:spcPct val="90000"/>
              </a:lnSpc>
              <a:spcBef>
                <a:spcPts val="400"/>
              </a:spcBef>
              <a:spcAft>
                <a:spcPts val="0"/>
              </a:spcAft>
              <a:buClr>
                <a:srgbClr val="000000"/>
              </a:buClr>
              <a:buSzPts val="1400"/>
              <a:buChar char="•"/>
              <a:defRPr/>
            </a:lvl4pPr>
            <a:lvl5pPr indent="-317500" lvl="4" marL="2286000" algn="l">
              <a:lnSpc>
                <a:spcPct val="90000"/>
              </a:lnSpc>
              <a:spcBef>
                <a:spcPts val="400"/>
              </a:spcBef>
              <a:spcAft>
                <a:spcPts val="0"/>
              </a:spcAft>
              <a:buClr>
                <a:srgbClr val="000000"/>
              </a:buClr>
              <a:buSzPts val="1400"/>
              <a:buChar char="•"/>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88" name="Google Shape;88;p9"/>
          <p:cNvSpPr txBox="1"/>
          <p:nvPr>
            <p:ph idx="11" type="ftr"/>
          </p:nvPr>
        </p:nvSpPr>
        <p:spPr>
          <a:xfrm>
            <a:off x="5227134" y="4842416"/>
            <a:ext cx="2768290" cy="159400"/>
          </a:xfrm>
          <a:prstGeom prst="rect">
            <a:avLst/>
          </a:prstGeom>
          <a:noFill/>
          <a:ln>
            <a:noFill/>
          </a:ln>
        </p:spPr>
        <p:txBody>
          <a:bodyPr anchorCtr="0" anchor="b" bIns="0" lIns="0" spcFirstLastPara="1" rIns="0" wrap="square" tIns="0">
            <a:noAutofit/>
          </a:bodyPr>
          <a:lstStyle>
            <a:lvl1pPr lvl="0" algn="r">
              <a:lnSpc>
                <a:spcPct val="100000"/>
              </a:lnSpc>
              <a:spcBef>
                <a:spcPts val="0"/>
              </a:spcBef>
              <a:spcAft>
                <a:spcPts val="0"/>
              </a:spcAft>
              <a:buSzPts val="1100"/>
              <a:buNone/>
              <a:defRPr b="1" i="0" sz="800">
                <a:solidFill>
                  <a:schemeClr val="dk2"/>
                </a:solidFill>
                <a:latin typeface="Oswald"/>
                <a:ea typeface="Oswald"/>
                <a:cs typeface="Oswald"/>
                <a:sym typeface="Oswald"/>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89" name="Google Shape;89;p9"/>
          <p:cNvSpPr txBox="1"/>
          <p:nvPr>
            <p:ph idx="12" type="sldNum"/>
          </p:nvPr>
        </p:nvSpPr>
        <p:spPr>
          <a:xfrm>
            <a:off x="8062332" y="4897510"/>
            <a:ext cx="453018" cy="104307"/>
          </a:xfrm>
          <a:prstGeom prst="rect">
            <a:avLst/>
          </a:prstGeom>
          <a:noFill/>
          <a:ln>
            <a:noFill/>
          </a:ln>
        </p:spPr>
        <p:txBody>
          <a:bodyPr anchorCtr="0" anchor="b" bIns="0" lIns="0" spcFirstLastPara="1" rIns="0" wrap="square" tIns="0">
            <a:noAutofit/>
          </a:bodyPr>
          <a:lstStyle>
            <a:lvl1pPr indent="0" lvl="0" marL="0" marR="0" algn="r">
              <a:lnSpc>
                <a:spcPct val="100000"/>
              </a:lnSpc>
              <a:spcBef>
                <a:spcPts val="0"/>
              </a:spcBef>
              <a:spcAft>
                <a:spcPts val="0"/>
              </a:spcAft>
              <a:buClr>
                <a:srgbClr val="000000"/>
              </a:buClr>
              <a:buSzPts val="800"/>
              <a:buFont typeface="Arial"/>
              <a:buNone/>
              <a:defRPr b="1" i="0" sz="800" u="none" cap="none" strike="noStrike">
                <a:solidFill>
                  <a:srgbClr val="000000"/>
                </a:solidFill>
                <a:latin typeface="Oswald"/>
                <a:ea typeface="Oswald"/>
                <a:cs typeface="Oswald"/>
                <a:sym typeface="Oswald"/>
              </a:defRPr>
            </a:lvl1pPr>
            <a:lvl2pPr indent="0" lvl="1" marL="0" marR="0" algn="r">
              <a:lnSpc>
                <a:spcPct val="100000"/>
              </a:lnSpc>
              <a:spcBef>
                <a:spcPts val="0"/>
              </a:spcBef>
              <a:spcAft>
                <a:spcPts val="0"/>
              </a:spcAft>
              <a:buClr>
                <a:srgbClr val="000000"/>
              </a:buClr>
              <a:buSzPts val="800"/>
              <a:buFont typeface="Arial"/>
              <a:buNone/>
              <a:defRPr b="1" i="0" sz="800" u="none" cap="none" strike="noStrike">
                <a:solidFill>
                  <a:srgbClr val="000000"/>
                </a:solidFill>
                <a:latin typeface="Oswald"/>
                <a:ea typeface="Oswald"/>
                <a:cs typeface="Oswald"/>
                <a:sym typeface="Oswald"/>
              </a:defRPr>
            </a:lvl2pPr>
            <a:lvl3pPr indent="0" lvl="2" marL="0" marR="0" algn="r">
              <a:lnSpc>
                <a:spcPct val="100000"/>
              </a:lnSpc>
              <a:spcBef>
                <a:spcPts val="0"/>
              </a:spcBef>
              <a:spcAft>
                <a:spcPts val="0"/>
              </a:spcAft>
              <a:buClr>
                <a:srgbClr val="000000"/>
              </a:buClr>
              <a:buSzPts val="800"/>
              <a:buFont typeface="Arial"/>
              <a:buNone/>
              <a:defRPr b="1" i="0" sz="800" u="none" cap="none" strike="noStrike">
                <a:solidFill>
                  <a:srgbClr val="000000"/>
                </a:solidFill>
                <a:latin typeface="Oswald"/>
                <a:ea typeface="Oswald"/>
                <a:cs typeface="Oswald"/>
                <a:sym typeface="Oswald"/>
              </a:defRPr>
            </a:lvl3pPr>
            <a:lvl4pPr indent="0" lvl="3" marL="0" marR="0" algn="r">
              <a:lnSpc>
                <a:spcPct val="100000"/>
              </a:lnSpc>
              <a:spcBef>
                <a:spcPts val="0"/>
              </a:spcBef>
              <a:spcAft>
                <a:spcPts val="0"/>
              </a:spcAft>
              <a:buClr>
                <a:srgbClr val="000000"/>
              </a:buClr>
              <a:buSzPts val="800"/>
              <a:buFont typeface="Arial"/>
              <a:buNone/>
              <a:defRPr b="1" i="0" sz="800" u="none" cap="none" strike="noStrike">
                <a:solidFill>
                  <a:srgbClr val="000000"/>
                </a:solidFill>
                <a:latin typeface="Oswald"/>
                <a:ea typeface="Oswald"/>
                <a:cs typeface="Oswald"/>
                <a:sym typeface="Oswald"/>
              </a:defRPr>
            </a:lvl4pPr>
            <a:lvl5pPr indent="0" lvl="4" marL="0" marR="0" algn="r">
              <a:lnSpc>
                <a:spcPct val="100000"/>
              </a:lnSpc>
              <a:spcBef>
                <a:spcPts val="0"/>
              </a:spcBef>
              <a:spcAft>
                <a:spcPts val="0"/>
              </a:spcAft>
              <a:buClr>
                <a:srgbClr val="000000"/>
              </a:buClr>
              <a:buSzPts val="800"/>
              <a:buFont typeface="Arial"/>
              <a:buNone/>
              <a:defRPr b="1" i="0" sz="800" u="none" cap="none" strike="noStrike">
                <a:solidFill>
                  <a:srgbClr val="000000"/>
                </a:solidFill>
                <a:latin typeface="Oswald"/>
                <a:ea typeface="Oswald"/>
                <a:cs typeface="Oswald"/>
                <a:sym typeface="Oswald"/>
              </a:defRPr>
            </a:lvl5pPr>
            <a:lvl6pPr indent="0" lvl="5" marL="0" marR="0" algn="r">
              <a:lnSpc>
                <a:spcPct val="100000"/>
              </a:lnSpc>
              <a:spcBef>
                <a:spcPts val="0"/>
              </a:spcBef>
              <a:spcAft>
                <a:spcPts val="0"/>
              </a:spcAft>
              <a:buClr>
                <a:srgbClr val="000000"/>
              </a:buClr>
              <a:buSzPts val="800"/>
              <a:buFont typeface="Arial"/>
              <a:buNone/>
              <a:defRPr b="1" i="0" sz="800" u="none" cap="none" strike="noStrike">
                <a:solidFill>
                  <a:srgbClr val="000000"/>
                </a:solidFill>
                <a:latin typeface="Oswald"/>
                <a:ea typeface="Oswald"/>
                <a:cs typeface="Oswald"/>
                <a:sym typeface="Oswald"/>
              </a:defRPr>
            </a:lvl6pPr>
            <a:lvl7pPr indent="0" lvl="6" marL="0" marR="0" algn="r">
              <a:lnSpc>
                <a:spcPct val="100000"/>
              </a:lnSpc>
              <a:spcBef>
                <a:spcPts val="0"/>
              </a:spcBef>
              <a:spcAft>
                <a:spcPts val="0"/>
              </a:spcAft>
              <a:buClr>
                <a:srgbClr val="000000"/>
              </a:buClr>
              <a:buSzPts val="800"/>
              <a:buFont typeface="Arial"/>
              <a:buNone/>
              <a:defRPr b="1" i="0" sz="800" u="none" cap="none" strike="noStrike">
                <a:solidFill>
                  <a:srgbClr val="000000"/>
                </a:solidFill>
                <a:latin typeface="Oswald"/>
                <a:ea typeface="Oswald"/>
                <a:cs typeface="Oswald"/>
                <a:sym typeface="Oswald"/>
              </a:defRPr>
            </a:lvl7pPr>
            <a:lvl8pPr indent="0" lvl="7" marL="0" marR="0" algn="r">
              <a:lnSpc>
                <a:spcPct val="100000"/>
              </a:lnSpc>
              <a:spcBef>
                <a:spcPts val="0"/>
              </a:spcBef>
              <a:spcAft>
                <a:spcPts val="0"/>
              </a:spcAft>
              <a:buClr>
                <a:srgbClr val="000000"/>
              </a:buClr>
              <a:buSzPts val="800"/>
              <a:buFont typeface="Arial"/>
              <a:buNone/>
              <a:defRPr b="1" i="0" sz="800" u="none" cap="none" strike="noStrike">
                <a:solidFill>
                  <a:srgbClr val="000000"/>
                </a:solidFill>
                <a:latin typeface="Oswald"/>
                <a:ea typeface="Oswald"/>
                <a:cs typeface="Oswald"/>
                <a:sym typeface="Oswald"/>
              </a:defRPr>
            </a:lvl8pPr>
            <a:lvl9pPr indent="0" lvl="8" marL="0" marR="0" algn="r">
              <a:lnSpc>
                <a:spcPct val="100000"/>
              </a:lnSpc>
              <a:spcBef>
                <a:spcPts val="0"/>
              </a:spcBef>
              <a:spcAft>
                <a:spcPts val="0"/>
              </a:spcAft>
              <a:buClr>
                <a:srgbClr val="000000"/>
              </a:buClr>
              <a:buSzPts val="800"/>
              <a:buFont typeface="Arial"/>
              <a:buNone/>
              <a:defRPr b="1" i="0" sz="800" u="none" cap="none" strike="noStrike">
                <a:solidFill>
                  <a:srgbClr val="000000"/>
                </a:solidFill>
                <a:latin typeface="Oswald"/>
                <a:ea typeface="Oswald"/>
                <a:cs typeface="Oswald"/>
                <a:sym typeface="Oswald"/>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90" name="Shape 90"/>
        <p:cNvGrpSpPr/>
        <p:nvPr/>
      </p:nvGrpSpPr>
      <p:grpSpPr>
        <a:xfrm>
          <a:off x="0" y="0"/>
          <a:ext cx="0" cy="0"/>
          <a:chOff x="0" y="0"/>
          <a:chExt cx="0" cy="0"/>
        </a:xfrm>
      </p:grpSpPr>
      <p:sp>
        <p:nvSpPr>
          <p:cNvPr id="91" name="Google Shape;91;p10"/>
          <p:cNvSpPr txBox="1"/>
          <p:nvPr>
            <p:ph type="title"/>
          </p:nvPr>
        </p:nvSpPr>
        <p:spPr>
          <a:xfrm>
            <a:off x="631869" y="343130"/>
            <a:ext cx="6825343" cy="908788"/>
          </a:xfrm>
          <a:prstGeom prst="rect">
            <a:avLst/>
          </a:prstGeom>
          <a:noFill/>
          <a:ln>
            <a:noFill/>
          </a:ln>
        </p:spPr>
        <p:txBody>
          <a:bodyPr anchorCtr="0" anchor="t" bIns="34275" lIns="0" spcFirstLastPara="1" rIns="0" wrap="square" tIns="34275">
            <a:noAutofit/>
          </a:bodyPr>
          <a:lstStyle>
            <a:lvl1pPr lvl="0" algn="l">
              <a:lnSpc>
                <a:spcPct val="90000"/>
              </a:lnSpc>
              <a:spcBef>
                <a:spcPts val="0"/>
              </a:spcBef>
              <a:spcAft>
                <a:spcPts val="0"/>
              </a:spcAft>
              <a:buClr>
                <a:srgbClr val="000000"/>
              </a:buClr>
              <a:buSzPts val="14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cxnSp>
        <p:nvCxnSpPr>
          <p:cNvPr id="92" name="Google Shape;92;p10"/>
          <p:cNvCxnSpPr/>
          <p:nvPr/>
        </p:nvCxnSpPr>
        <p:spPr>
          <a:xfrm>
            <a:off x="628650" y="276225"/>
            <a:ext cx="6988628" cy="0"/>
          </a:xfrm>
          <a:prstGeom prst="straightConnector1">
            <a:avLst/>
          </a:prstGeom>
          <a:noFill/>
          <a:ln cap="flat" cmpd="sng" w="12700">
            <a:solidFill>
              <a:schemeClr val="dk1"/>
            </a:solidFill>
            <a:prstDash val="solid"/>
            <a:miter lim="800000"/>
            <a:headEnd len="sm" w="sm" type="none"/>
            <a:tailEnd len="sm" w="sm" type="none"/>
          </a:ln>
        </p:spPr>
      </p:cxnSp>
      <p:cxnSp>
        <p:nvCxnSpPr>
          <p:cNvPr id="93" name="Google Shape;93;p10"/>
          <p:cNvCxnSpPr/>
          <p:nvPr/>
        </p:nvCxnSpPr>
        <p:spPr>
          <a:xfrm>
            <a:off x="629841" y="1356122"/>
            <a:ext cx="6988628" cy="0"/>
          </a:xfrm>
          <a:prstGeom prst="straightConnector1">
            <a:avLst/>
          </a:prstGeom>
          <a:noFill/>
          <a:ln cap="flat" cmpd="sng" w="12700">
            <a:solidFill>
              <a:schemeClr val="dk1"/>
            </a:solidFill>
            <a:prstDash val="solid"/>
            <a:miter lim="800000"/>
            <a:headEnd len="sm" w="sm" type="none"/>
            <a:tailEnd len="sm" w="sm" type="none"/>
          </a:ln>
        </p:spPr>
      </p:cxnSp>
      <p:sp>
        <p:nvSpPr>
          <p:cNvPr id="94" name="Google Shape;94;p10"/>
          <p:cNvSpPr txBox="1"/>
          <p:nvPr>
            <p:ph idx="11" type="ftr"/>
          </p:nvPr>
        </p:nvSpPr>
        <p:spPr>
          <a:xfrm>
            <a:off x="5227134" y="4842416"/>
            <a:ext cx="2768290" cy="159400"/>
          </a:xfrm>
          <a:prstGeom prst="rect">
            <a:avLst/>
          </a:prstGeom>
          <a:noFill/>
          <a:ln>
            <a:noFill/>
          </a:ln>
        </p:spPr>
        <p:txBody>
          <a:bodyPr anchorCtr="0" anchor="b" bIns="0" lIns="0" spcFirstLastPara="1" rIns="0" wrap="square" tIns="0">
            <a:noAutofit/>
          </a:bodyPr>
          <a:lstStyle>
            <a:lvl1pPr lvl="0" algn="r">
              <a:lnSpc>
                <a:spcPct val="100000"/>
              </a:lnSpc>
              <a:spcBef>
                <a:spcPts val="0"/>
              </a:spcBef>
              <a:spcAft>
                <a:spcPts val="0"/>
              </a:spcAft>
              <a:buSzPts val="1100"/>
              <a:buNone/>
              <a:defRPr b="1" i="0" sz="800">
                <a:solidFill>
                  <a:schemeClr val="dk2"/>
                </a:solidFill>
                <a:latin typeface="Oswald"/>
                <a:ea typeface="Oswald"/>
                <a:cs typeface="Oswald"/>
                <a:sym typeface="Oswald"/>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95" name="Google Shape;95;p10"/>
          <p:cNvSpPr txBox="1"/>
          <p:nvPr>
            <p:ph idx="12" type="sldNum"/>
          </p:nvPr>
        </p:nvSpPr>
        <p:spPr>
          <a:xfrm>
            <a:off x="8062332" y="4897510"/>
            <a:ext cx="453018" cy="104307"/>
          </a:xfrm>
          <a:prstGeom prst="rect">
            <a:avLst/>
          </a:prstGeom>
          <a:noFill/>
          <a:ln>
            <a:noFill/>
          </a:ln>
        </p:spPr>
        <p:txBody>
          <a:bodyPr anchorCtr="0" anchor="b" bIns="0" lIns="0" spcFirstLastPara="1" rIns="0" wrap="square" tIns="0">
            <a:noAutofit/>
          </a:bodyPr>
          <a:lstStyle>
            <a:lvl1pPr indent="0" lvl="0" marL="0" marR="0" algn="r">
              <a:lnSpc>
                <a:spcPct val="100000"/>
              </a:lnSpc>
              <a:spcBef>
                <a:spcPts val="0"/>
              </a:spcBef>
              <a:spcAft>
                <a:spcPts val="0"/>
              </a:spcAft>
              <a:buClr>
                <a:srgbClr val="000000"/>
              </a:buClr>
              <a:buSzPts val="800"/>
              <a:buFont typeface="Arial"/>
              <a:buNone/>
              <a:defRPr b="1" i="0" sz="800" u="none" cap="none" strike="noStrike">
                <a:solidFill>
                  <a:srgbClr val="000000"/>
                </a:solidFill>
                <a:latin typeface="Oswald"/>
                <a:ea typeface="Oswald"/>
                <a:cs typeface="Oswald"/>
                <a:sym typeface="Oswald"/>
              </a:defRPr>
            </a:lvl1pPr>
            <a:lvl2pPr indent="0" lvl="1" marL="0" marR="0" algn="r">
              <a:lnSpc>
                <a:spcPct val="100000"/>
              </a:lnSpc>
              <a:spcBef>
                <a:spcPts val="0"/>
              </a:spcBef>
              <a:spcAft>
                <a:spcPts val="0"/>
              </a:spcAft>
              <a:buClr>
                <a:srgbClr val="000000"/>
              </a:buClr>
              <a:buSzPts val="800"/>
              <a:buFont typeface="Arial"/>
              <a:buNone/>
              <a:defRPr b="1" i="0" sz="800" u="none" cap="none" strike="noStrike">
                <a:solidFill>
                  <a:srgbClr val="000000"/>
                </a:solidFill>
                <a:latin typeface="Oswald"/>
                <a:ea typeface="Oswald"/>
                <a:cs typeface="Oswald"/>
                <a:sym typeface="Oswald"/>
              </a:defRPr>
            </a:lvl2pPr>
            <a:lvl3pPr indent="0" lvl="2" marL="0" marR="0" algn="r">
              <a:lnSpc>
                <a:spcPct val="100000"/>
              </a:lnSpc>
              <a:spcBef>
                <a:spcPts val="0"/>
              </a:spcBef>
              <a:spcAft>
                <a:spcPts val="0"/>
              </a:spcAft>
              <a:buClr>
                <a:srgbClr val="000000"/>
              </a:buClr>
              <a:buSzPts val="800"/>
              <a:buFont typeface="Arial"/>
              <a:buNone/>
              <a:defRPr b="1" i="0" sz="800" u="none" cap="none" strike="noStrike">
                <a:solidFill>
                  <a:srgbClr val="000000"/>
                </a:solidFill>
                <a:latin typeface="Oswald"/>
                <a:ea typeface="Oswald"/>
                <a:cs typeface="Oswald"/>
                <a:sym typeface="Oswald"/>
              </a:defRPr>
            </a:lvl3pPr>
            <a:lvl4pPr indent="0" lvl="3" marL="0" marR="0" algn="r">
              <a:lnSpc>
                <a:spcPct val="100000"/>
              </a:lnSpc>
              <a:spcBef>
                <a:spcPts val="0"/>
              </a:spcBef>
              <a:spcAft>
                <a:spcPts val="0"/>
              </a:spcAft>
              <a:buClr>
                <a:srgbClr val="000000"/>
              </a:buClr>
              <a:buSzPts val="800"/>
              <a:buFont typeface="Arial"/>
              <a:buNone/>
              <a:defRPr b="1" i="0" sz="800" u="none" cap="none" strike="noStrike">
                <a:solidFill>
                  <a:srgbClr val="000000"/>
                </a:solidFill>
                <a:latin typeface="Oswald"/>
                <a:ea typeface="Oswald"/>
                <a:cs typeface="Oswald"/>
                <a:sym typeface="Oswald"/>
              </a:defRPr>
            </a:lvl4pPr>
            <a:lvl5pPr indent="0" lvl="4" marL="0" marR="0" algn="r">
              <a:lnSpc>
                <a:spcPct val="100000"/>
              </a:lnSpc>
              <a:spcBef>
                <a:spcPts val="0"/>
              </a:spcBef>
              <a:spcAft>
                <a:spcPts val="0"/>
              </a:spcAft>
              <a:buClr>
                <a:srgbClr val="000000"/>
              </a:buClr>
              <a:buSzPts val="800"/>
              <a:buFont typeface="Arial"/>
              <a:buNone/>
              <a:defRPr b="1" i="0" sz="800" u="none" cap="none" strike="noStrike">
                <a:solidFill>
                  <a:srgbClr val="000000"/>
                </a:solidFill>
                <a:latin typeface="Oswald"/>
                <a:ea typeface="Oswald"/>
                <a:cs typeface="Oswald"/>
                <a:sym typeface="Oswald"/>
              </a:defRPr>
            </a:lvl5pPr>
            <a:lvl6pPr indent="0" lvl="5" marL="0" marR="0" algn="r">
              <a:lnSpc>
                <a:spcPct val="100000"/>
              </a:lnSpc>
              <a:spcBef>
                <a:spcPts val="0"/>
              </a:spcBef>
              <a:spcAft>
                <a:spcPts val="0"/>
              </a:spcAft>
              <a:buClr>
                <a:srgbClr val="000000"/>
              </a:buClr>
              <a:buSzPts val="800"/>
              <a:buFont typeface="Arial"/>
              <a:buNone/>
              <a:defRPr b="1" i="0" sz="800" u="none" cap="none" strike="noStrike">
                <a:solidFill>
                  <a:srgbClr val="000000"/>
                </a:solidFill>
                <a:latin typeface="Oswald"/>
                <a:ea typeface="Oswald"/>
                <a:cs typeface="Oswald"/>
                <a:sym typeface="Oswald"/>
              </a:defRPr>
            </a:lvl6pPr>
            <a:lvl7pPr indent="0" lvl="6" marL="0" marR="0" algn="r">
              <a:lnSpc>
                <a:spcPct val="100000"/>
              </a:lnSpc>
              <a:spcBef>
                <a:spcPts val="0"/>
              </a:spcBef>
              <a:spcAft>
                <a:spcPts val="0"/>
              </a:spcAft>
              <a:buClr>
                <a:srgbClr val="000000"/>
              </a:buClr>
              <a:buSzPts val="800"/>
              <a:buFont typeface="Arial"/>
              <a:buNone/>
              <a:defRPr b="1" i="0" sz="800" u="none" cap="none" strike="noStrike">
                <a:solidFill>
                  <a:srgbClr val="000000"/>
                </a:solidFill>
                <a:latin typeface="Oswald"/>
                <a:ea typeface="Oswald"/>
                <a:cs typeface="Oswald"/>
                <a:sym typeface="Oswald"/>
              </a:defRPr>
            </a:lvl7pPr>
            <a:lvl8pPr indent="0" lvl="7" marL="0" marR="0" algn="r">
              <a:lnSpc>
                <a:spcPct val="100000"/>
              </a:lnSpc>
              <a:spcBef>
                <a:spcPts val="0"/>
              </a:spcBef>
              <a:spcAft>
                <a:spcPts val="0"/>
              </a:spcAft>
              <a:buClr>
                <a:srgbClr val="000000"/>
              </a:buClr>
              <a:buSzPts val="800"/>
              <a:buFont typeface="Arial"/>
              <a:buNone/>
              <a:defRPr b="1" i="0" sz="800" u="none" cap="none" strike="noStrike">
                <a:solidFill>
                  <a:srgbClr val="000000"/>
                </a:solidFill>
                <a:latin typeface="Oswald"/>
                <a:ea typeface="Oswald"/>
                <a:cs typeface="Oswald"/>
                <a:sym typeface="Oswald"/>
              </a:defRPr>
            </a:lvl8pPr>
            <a:lvl9pPr indent="0" lvl="8" marL="0" marR="0" algn="r">
              <a:lnSpc>
                <a:spcPct val="100000"/>
              </a:lnSpc>
              <a:spcBef>
                <a:spcPts val="0"/>
              </a:spcBef>
              <a:spcAft>
                <a:spcPts val="0"/>
              </a:spcAft>
              <a:buClr>
                <a:srgbClr val="000000"/>
              </a:buClr>
              <a:buSzPts val="800"/>
              <a:buFont typeface="Arial"/>
              <a:buNone/>
              <a:defRPr b="1" i="0" sz="800" u="none" cap="none" strike="noStrike">
                <a:solidFill>
                  <a:srgbClr val="000000"/>
                </a:solidFill>
                <a:latin typeface="Oswald"/>
                <a:ea typeface="Oswald"/>
                <a:cs typeface="Oswald"/>
                <a:sym typeface="Oswald"/>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0.xml"/><Relationship Id="rId10" Type="http://schemas.openxmlformats.org/officeDocument/2006/relationships/slideLayout" Target="../slideLayouts/slideLayout9.xml"/><Relationship Id="rId13" Type="http://schemas.openxmlformats.org/officeDocument/2006/relationships/slideLayout" Target="../slideLayouts/slideLayout12.xml"/><Relationship Id="rId12" Type="http://schemas.openxmlformats.org/officeDocument/2006/relationships/slideLayout" Target="../slideLayouts/slideLayout11.xml"/><Relationship Id="rId1" Type="http://schemas.openxmlformats.org/officeDocument/2006/relationships/image" Target="../media/image1.png"/><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9" Type="http://schemas.openxmlformats.org/officeDocument/2006/relationships/slideLayout" Target="../slideLayouts/slideLayout8.xml"/><Relationship Id="rId15" Type="http://schemas.openxmlformats.org/officeDocument/2006/relationships/slideLayout" Target="../slideLayouts/slideLayout14.xml"/><Relationship Id="rId14" Type="http://schemas.openxmlformats.org/officeDocument/2006/relationships/slideLayout" Target="../slideLayouts/slideLayout13.xml"/><Relationship Id="rId16" Type="http://schemas.openxmlformats.org/officeDocument/2006/relationships/theme" Target="../theme/theme4.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slideLayout" Target="../slideLayouts/slideLayout6.xml"/><Relationship Id="rId8" Type="http://schemas.openxmlformats.org/officeDocument/2006/relationships/slideLayout" Target="../slideLayouts/slideLayout7.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24.xml"/><Relationship Id="rId10" Type="http://schemas.openxmlformats.org/officeDocument/2006/relationships/slideLayout" Target="../slideLayouts/slideLayout23.xml"/><Relationship Id="rId13" Type="http://schemas.openxmlformats.org/officeDocument/2006/relationships/slideLayout" Target="../slideLayouts/slideLayout26.xml"/><Relationship Id="rId12" Type="http://schemas.openxmlformats.org/officeDocument/2006/relationships/slideLayout" Target="../slideLayouts/slideLayout25.xml"/><Relationship Id="rId1" Type="http://schemas.openxmlformats.org/officeDocument/2006/relationships/image" Target="../media/image1.png"/><Relationship Id="rId2" Type="http://schemas.openxmlformats.org/officeDocument/2006/relationships/slideLayout" Target="../slideLayouts/slideLayout15.xml"/><Relationship Id="rId3" Type="http://schemas.openxmlformats.org/officeDocument/2006/relationships/slideLayout" Target="../slideLayouts/slideLayout16.xml"/><Relationship Id="rId4" Type="http://schemas.openxmlformats.org/officeDocument/2006/relationships/slideLayout" Target="../slideLayouts/slideLayout17.xml"/><Relationship Id="rId9" Type="http://schemas.openxmlformats.org/officeDocument/2006/relationships/slideLayout" Target="../slideLayouts/slideLayout22.xml"/><Relationship Id="rId15" Type="http://schemas.openxmlformats.org/officeDocument/2006/relationships/slideLayout" Target="../slideLayouts/slideLayout28.xml"/><Relationship Id="rId14" Type="http://schemas.openxmlformats.org/officeDocument/2006/relationships/slideLayout" Target="../slideLayouts/slideLayout27.xml"/><Relationship Id="rId16" Type="http://schemas.openxmlformats.org/officeDocument/2006/relationships/theme" Target="../theme/theme2.xml"/><Relationship Id="rId5" Type="http://schemas.openxmlformats.org/officeDocument/2006/relationships/slideLayout" Target="../slideLayouts/slideLayout18.xml"/><Relationship Id="rId6" Type="http://schemas.openxmlformats.org/officeDocument/2006/relationships/slideLayout" Target="../slideLayouts/slideLayout19.xml"/><Relationship Id="rId7" Type="http://schemas.openxmlformats.org/officeDocument/2006/relationships/slideLayout" Target="../slideLayouts/slideLayout20.xml"/><Relationship Id="rId8"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11" Type="http://schemas.openxmlformats.org/officeDocument/2006/relationships/slideLayout" Target="../slideLayouts/slideLayout38.xml"/><Relationship Id="rId10" Type="http://schemas.openxmlformats.org/officeDocument/2006/relationships/slideLayout" Target="../slideLayouts/slideLayout37.xml"/><Relationship Id="rId13" Type="http://schemas.openxmlformats.org/officeDocument/2006/relationships/theme" Target="../theme/theme3.xml"/><Relationship Id="rId12" Type="http://schemas.openxmlformats.org/officeDocument/2006/relationships/slideLayout" Target="../slideLayouts/slideLayout39.xml"/><Relationship Id="rId1" Type="http://schemas.openxmlformats.org/officeDocument/2006/relationships/image" Target="../media/image3.png"/><Relationship Id="rId2" Type="http://schemas.openxmlformats.org/officeDocument/2006/relationships/slideLayout" Target="../slideLayouts/slideLayout29.xml"/><Relationship Id="rId3" Type="http://schemas.openxmlformats.org/officeDocument/2006/relationships/slideLayout" Target="../slideLayouts/slideLayout30.xml"/><Relationship Id="rId4" Type="http://schemas.openxmlformats.org/officeDocument/2006/relationships/slideLayout" Target="../slideLayouts/slideLayout31.xml"/><Relationship Id="rId9" Type="http://schemas.openxmlformats.org/officeDocument/2006/relationships/slideLayout" Target="../slideLayouts/slideLayout36.xml"/><Relationship Id="rId5" Type="http://schemas.openxmlformats.org/officeDocument/2006/relationships/slideLayout" Target="../slideLayouts/slideLayout32.xml"/><Relationship Id="rId6" Type="http://schemas.openxmlformats.org/officeDocument/2006/relationships/slideLayout" Target="../slideLayouts/slideLayout33.xml"/><Relationship Id="rId7" Type="http://schemas.openxmlformats.org/officeDocument/2006/relationships/slideLayout" Target="../slideLayouts/slideLayout34.xml"/><Relationship Id="rId8" Type="http://schemas.openxmlformats.org/officeDocument/2006/relationships/slideLayout" Target="../slideLayouts/slideLayout35.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idx="1" type="body"/>
          </p:nvPr>
        </p:nvSpPr>
        <p:spPr>
          <a:xfrm>
            <a:off x="628650" y="1356122"/>
            <a:ext cx="7886700" cy="3276599"/>
          </a:xfrm>
          <a:prstGeom prst="rect">
            <a:avLst/>
          </a:prstGeom>
          <a:noFill/>
          <a:ln>
            <a:noFill/>
          </a:ln>
        </p:spPr>
        <p:txBody>
          <a:bodyPr anchorCtr="0" anchor="t" bIns="34275" lIns="68575" spcFirstLastPara="1" rIns="68575" wrap="square" tIns="34275">
            <a:noAutofit/>
          </a:bodyPr>
          <a:lstStyle>
            <a:lvl1pPr indent="-361950" lvl="0" marL="457200" marR="0" rtl="0" algn="l">
              <a:lnSpc>
                <a:spcPct val="90000"/>
              </a:lnSpc>
              <a:spcBef>
                <a:spcPts val="800"/>
              </a:spcBef>
              <a:spcAft>
                <a:spcPts val="0"/>
              </a:spcAft>
              <a:buClr>
                <a:srgbClr val="000000"/>
              </a:buClr>
              <a:buSzPts val="2100"/>
              <a:buFont typeface="Arial"/>
              <a:buChar char="•"/>
              <a:defRPr b="0" i="0" sz="2100" u="none" cap="none" strike="noStrike">
                <a:solidFill>
                  <a:srgbClr val="000000"/>
                </a:solidFill>
                <a:latin typeface="Oswald"/>
                <a:ea typeface="Oswald"/>
                <a:cs typeface="Oswald"/>
                <a:sym typeface="Oswald"/>
              </a:defRPr>
            </a:lvl1pPr>
            <a:lvl2pPr indent="-342900" lvl="1" marL="914400" marR="0" rtl="0" algn="l">
              <a:lnSpc>
                <a:spcPct val="90000"/>
              </a:lnSpc>
              <a:spcBef>
                <a:spcPts val="400"/>
              </a:spcBef>
              <a:spcAft>
                <a:spcPts val="0"/>
              </a:spcAft>
              <a:buClr>
                <a:srgbClr val="000000"/>
              </a:buClr>
              <a:buSzPts val="1800"/>
              <a:buFont typeface="Arial"/>
              <a:buChar char="•"/>
              <a:defRPr b="0" i="0" sz="1800" u="none" cap="none" strike="noStrike">
                <a:solidFill>
                  <a:srgbClr val="000000"/>
                </a:solidFill>
                <a:latin typeface="Oswald"/>
                <a:ea typeface="Oswald"/>
                <a:cs typeface="Oswald"/>
                <a:sym typeface="Oswald"/>
              </a:defRPr>
            </a:lvl2pPr>
            <a:lvl3pPr indent="-323850" lvl="2" marL="1371600" marR="0" rtl="0" algn="l">
              <a:lnSpc>
                <a:spcPct val="90000"/>
              </a:lnSpc>
              <a:spcBef>
                <a:spcPts val="400"/>
              </a:spcBef>
              <a:spcAft>
                <a:spcPts val="0"/>
              </a:spcAft>
              <a:buClr>
                <a:srgbClr val="000000"/>
              </a:buClr>
              <a:buSzPts val="1500"/>
              <a:buFont typeface="Arial"/>
              <a:buChar char="•"/>
              <a:defRPr b="0" i="0" sz="1500" u="none" cap="none" strike="noStrike">
                <a:solidFill>
                  <a:srgbClr val="000000"/>
                </a:solidFill>
                <a:latin typeface="Oswald"/>
                <a:ea typeface="Oswald"/>
                <a:cs typeface="Oswald"/>
                <a:sym typeface="Oswald"/>
              </a:defRPr>
            </a:lvl3pPr>
            <a:lvl4pPr indent="-317500" lvl="3" marL="1828800" marR="0" rtl="0" algn="l">
              <a:lnSpc>
                <a:spcPct val="90000"/>
              </a:lnSpc>
              <a:spcBef>
                <a:spcPts val="400"/>
              </a:spcBef>
              <a:spcAft>
                <a:spcPts val="0"/>
              </a:spcAft>
              <a:buClr>
                <a:srgbClr val="000000"/>
              </a:buClr>
              <a:buSzPts val="1400"/>
              <a:buFont typeface="Arial"/>
              <a:buChar char="•"/>
              <a:defRPr b="0" i="0" sz="1400" u="none" cap="none" strike="noStrike">
                <a:solidFill>
                  <a:srgbClr val="000000"/>
                </a:solidFill>
                <a:latin typeface="Oswald"/>
                <a:ea typeface="Oswald"/>
                <a:cs typeface="Oswald"/>
                <a:sym typeface="Oswald"/>
              </a:defRPr>
            </a:lvl4pPr>
            <a:lvl5pPr indent="-317500" lvl="4" marL="2286000" marR="0" rtl="0" algn="l">
              <a:lnSpc>
                <a:spcPct val="90000"/>
              </a:lnSpc>
              <a:spcBef>
                <a:spcPts val="400"/>
              </a:spcBef>
              <a:spcAft>
                <a:spcPts val="0"/>
              </a:spcAft>
              <a:buClr>
                <a:srgbClr val="000000"/>
              </a:buClr>
              <a:buSzPts val="1400"/>
              <a:buFont typeface="Arial"/>
              <a:buChar char="•"/>
              <a:defRPr b="0" i="0" sz="1400" u="none" cap="none" strike="noStrike">
                <a:solidFill>
                  <a:srgbClr val="000000"/>
                </a:solidFill>
                <a:latin typeface="Oswald"/>
                <a:ea typeface="Oswald"/>
                <a:cs typeface="Oswald"/>
                <a:sym typeface="Oswald"/>
              </a:defRPr>
            </a:lvl5pPr>
            <a:lvl6pPr indent="-317500" lvl="5" marL="27432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Arial"/>
                <a:ea typeface="Arial"/>
                <a:cs typeface="Arial"/>
                <a:sym typeface="Arial"/>
              </a:defRPr>
            </a:lvl6pPr>
            <a:lvl7pPr indent="-317500" lvl="6" marL="32004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Arial"/>
                <a:ea typeface="Arial"/>
                <a:cs typeface="Arial"/>
                <a:sym typeface="Arial"/>
              </a:defRPr>
            </a:lvl7pPr>
            <a:lvl8pPr indent="-317500" lvl="7" marL="36576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Arial"/>
                <a:ea typeface="Arial"/>
                <a:cs typeface="Arial"/>
                <a:sym typeface="Arial"/>
              </a:defRPr>
            </a:lvl8pPr>
            <a:lvl9pPr indent="-317500" lvl="8" marL="41148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Arial"/>
                <a:ea typeface="Arial"/>
                <a:cs typeface="Arial"/>
                <a:sym typeface="Arial"/>
              </a:defRPr>
            </a:lvl9pPr>
          </a:lstStyle>
          <a:p/>
        </p:txBody>
      </p:sp>
      <p:sp>
        <p:nvSpPr>
          <p:cNvPr id="7" name="Google Shape;7;p1"/>
          <p:cNvSpPr txBox="1"/>
          <p:nvPr>
            <p:ph idx="12" type="sldNum"/>
          </p:nvPr>
        </p:nvSpPr>
        <p:spPr>
          <a:xfrm>
            <a:off x="8062332" y="4897510"/>
            <a:ext cx="453018" cy="104307"/>
          </a:xfrm>
          <a:prstGeom prst="rect">
            <a:avLst/>
          </a:prstGeom>
          <a:noFill/>
          <a:ln>
            <a:noFill/>
          </a:ln>
        </p:spPr>
        <p:txBody>
          <a:bodyPr anchorCtr="0" anchor="b" bIns="0" lIns="0" spcFirstLastPara="1" rIns="0" wrap="square" tIns="0">
            <a:noAutofit/>
          </a:bodyPr>
          <a:lstStyle>
            <a:lvl1pPr indent="0" lvl="0" marL="0" marR="0" rtl="0" algn="r">
              <a:lnSpc>
                <a:spcPct val="100000"/>
              </a:lnSpc>
              <a:spcBef>
                <a:spcPts val="0"/>
              </a:spcBef>
              <a:spcAft>
                <a:spcPts val="0"/>
              </a:spcAft>
              <a:buClr>
                <a:srgbClr val="000000"/>
              </a:buClr>
              <a:buSzPts val="900"/>
              <a:buFont typeface="Arial"/>
              <a:buNone/>
              <a:defRPr b="1" i="0" sz="900" u="none" cap="none" strike="noStrike">
                <a:solidFill>
                  <a:schemeClr val="dk2"/>
                </a:solidFill>
                <a:latin typeface="Oswald"/>
                <a:ea typeface="Oswald"/>
                <a:cs typeface="Oswald"/>
                <a:sym typeface="Oswald"/>
              </a:defRPr>
            </a:lvl1pPr>
            <a:lvl2pPr indent="0" lvl="1" marL="0" marR="0" rtl="0" algn="r">
              <a:lnSpc>
                <a:spcPct val="100000"/>
              </a:lnSpc>
              <a:spcBef>
                <a:spcPts val="0"/>
              </a:spcBef>
              <a:spcAft>
                <a:spcPts val="0"/>
              </a:spcAft>
              <a:buClr>
                <a:srgbClr val="000000"/>
              </a:buClr>
              <a:buSzPts val="900"/>
              <a:buFont typeface="Arial"/>
              <a:buNone/>
              <a:defRPr b="1" i="0" sz="900" u="none" cap="none" strike="noStrike">
                <a:solidFill>
                  <a:schemeClr val="dk2"/>
                </a:solidFill>
                <a:latin typeface="Oswald"/>
                <a:ea typeface="Oswald"/>
                <a:cs typeface="Oswald"/>
                <a:sym typeface="Oswald"/>
              </a:defRPr>
            </a:lvl2pPr>
            <a:lvl3pPr indent="0" lvl="2" marL="0" marR="0" rtl="0" algn="r">
              <a:lnSpc>
                <a:spcPct val="100000"/>
              </a:lnSpc>
              <a:spcBef>
                <a:spcPts val="0"/>
              </a:spcBef>
              <a:spcAft>
                <a:spcPts val="0"/>
              </a:spcAft>
              <a:buClr>
                <a:srgbClr val="000000"/>
              </a:buClr>
              <a:buSzPts val="900"/>
              <a:buFont typeface="Arial"/>
              <a:buNone/>
              <a:defRPr b="1" i="0" sz="900" u="none" cap="none" strike="noStrike">
                <a:solidFill>
                  <a:schemeClr val="dk2"/>
                </a:solidFill>
                <a:latin typeface="Oswald"/>
                <a:ea typeface="Oswald"/>
                <a:cs typeface="Oswald"/>
                <a:sym typeface="Oswald"/>
              </a:defRPr>
            </a:lvl3pPr>
            <a:lvl4pPr indent="0" lvl="3" marL="0" marR="0" rtl="0" algn="r">
              <a:lnSpc>
                <a:spcPct val="100000"/>
              </a:lnSpc>
              <a:spcBef>
                <a:spcPts val="0"/>
              </a:spcBef>
              <a:spcAft>
                <a:spcPts val="0"/>
              </a:spcAft>
              <a:buClr>
                <a:srgbClr val="000000"/>
              </a:buClr>
              <a:buSzPts val="900"/>
              <a:buFont typeface="Arial"/>
              <a:buNone/>
              <a:defRPr b="1" i="0" sz="900" u="none" cap="none" strike="noStrike">
                <a:solidFill>
                  <a:schemeClr val="dk2"/>
                </a:solidFill>
                <a:latin typeface="Oswald"/>
                <a:ea typeface="Oswald"/>
                <a:cs typeface="Oswald"/>
                <a:sym typeface="Oswald"/>
              </a:defRPr>
            </a:lvl4pPr>
            <a:lvl5pPr indent="0" lvl="4" marL="0" marR="0" rtl="0" algn="r">
              <a:lnSpc>
                <a:spcPct val="100000"/>
              </a:lnSpc>
              <a:spcBef>
                <a:spcPts val="0"/>
              </a:spcBef>
              <a:spcAft>
                <a:spcPts val="0"/>
              </a:spcAft>
              <a:buClr>
                <a:srgbClr val="000000"/>
              </a:buClr>
              <a:buSzPts val="900"/>
              <a:buFont typeface="Arial"/>
              <a:buNone/>
              <a:defRPr b="1" i="0" sz="900" u="none" cap="none" strike="noStrike">
                <a:solidFill>
                  <a:schemeClr val="dk2"/>
                </a:solidFill>
                <a:latin typeface="Oswald"/>
                <a:ea typeface="Oswald"/>
                <a:cs typeface="Oswald"/>
                <a:sym typeface="Oswald"/>
              </a:defRPr>
            </a:lvl5pPr>
            <a:lvl6pPr indent="0" lvl="5" marL="0" marR="0" rtl="0" algn="r">
              <a:lnSpc>
                <a:spcPct val="100000"/>
              </a:lnSpc>
              <a:spcBef>
                <a:spcPts val="0"/>
              </a:spcBef>
              <a:spcAft>
                <a:spcPts val="0"/>
              </a:spcAft>
              <a:buClr>
                <a:srgbClr val="000000"/>
              </a:buClr>
              <a:buSzPts val="900"/>
              <a:buFont typeface="Arial"/>
              <a:buNone/>
              <a:defRPr b="1" i="0" sz="900" u="none" cap="none" strike="noStrike">
                <a:solidFill>
                  <a:schemeClr val="dk2"/>
                </a:solidFill>
                <a:latin typeface="Oswald"/>
                <a:ea typeface="Oswald"/>
                <a:cs typeface="Oswald"/>
                <a:sym typeface="Oswald"/>
              </a:defRPr>
            </a:lvl6pPr>
            <a:lvl7pPr indent="0" lvl="6" marL="0" marR="0" rtl="0" algn="r">
              <a:lnSpc>
                <a:spcPct val="100000"/>
              </a:lnSpc>
              <a:spcBef>
                <a:spcPts val="0"/>
              </a:spcBef>
              <a:spcAft>
                <a:spcPts val="0"/>
              </a:spcAft>
              <a:buClr>
                <a:srgbClr val="000000"/>
              </a:buClr>
              <a:buSzPts val="900"/>
              <a:buFont typeface="Arial"/>
              <a:buNone/>
              <a:defRPr b="1" i="0" sz="900" u="none" cap="none" strike="noStrike">
                <a:solidFill>
                  <a:schemeClr val="dk2"/>
                </a:solidFill>
                <a:latin typeface="Oswald"/>
                <a:ea typeface="Oswald"/>
                <a:cs typeface="Oswald"/>
                <a:sym typeface="Oswald"/>
              </a:defRPr>
            </a:lvl7pPr>
            <a:lvl8pPr indent="0" lvl="7" marL="0" marR="0" rtl="0" algn="r">
              <a:lnSpc>
                <a:spcPct val="100000"/>
              </a:lnSpc>
              <a:spcBef>
                <a:spcPts val="0"/>
              </a:spcBef>
              <a:spcAft>
                <a:spcPts val="0"/>
              </a:spcAft>
              <a:buClr>
                <a:srgbClr val="000000"/>
              </a:buClr>
              <a:buSzPts val="900"/>
              <a:buFont typeface="Arial"/>
              <a:buNone/>
              <a:defRPr b="1" i="0" sz="900" u="none" cap="none" strike="noStrike">
                <a:solidFill>
                  <a:schemeClr val="dk2"/>
                </a:solidFill>
                <a:latin typeface="Oswald"/>
                <a:ea typeface="Oswald"/>
                <a:cs typeface="Oswald"/>
                <a:sym typeface="Oswald"/>
              </a:defRPr>
            </a:lvl8pPr>
            <a:lvl9pPr indent="0" lvl="8" marL="0" marR="0" rtl="0" algn="r">
              <a:lnSpc>
                <a:spcPct val="100000"/>
              </a:lnSpc>
              <a:spcBef>
                <a:spcPts val="0"/>
              </a:spcBef>
              <a:spcAft>
                <a:spcPts val="0"/>
              </a:spcAft>
              <a:buClr>
                <a:srgbClr val="000000"/>
              </a:buClr>
              <a:buSzPts val="900"/>
              <a:buFont typeface="Arial"/>
              <a:buNone/>
              <a:defRPr b="1" i="0" sz="900" u="none" cap="none" strike="noStrike">
                <a:solidFill>
                  <a:schemeClr val="dk2"/>
                </a:solidFill>
                <a:latin typeface="Oswald"/>
                <a:ea typeface="Oswald"/>
                <a:cs typeface="Oswald"/>
                <a:sym typeface="Oswald"/>
              </a:defRPr>
            </a:lvl9pPr>
          </a:lstStyle>
          <a:p>
            <a:pPr indent="0" lvl="0" marL="0" rtl="0" algn="r">
              <a:spcBef>
                <a:spcPts val="0"/>
              </a:spcBef>
              <a:spcAft>
                <a:spcPts val="0"/>
              </a:spcAft>
              <a:buNone/>
            </a:pPr>
            <a:fld id="{00000000-1234-1234-1234-123412341234}" type="slidenum">
              <a:rPr lang="en-GB"/>
              <a:t>‹#›</a:t>
            </a:fld>
            <a:endParaRPr/>
          </a:p>
        </p:txBody>
      </p:sp>
      <p:cxnSp>
        <p:nvCxnSpPr>
          <p:cNvPr id="8" name="Google Shape;8;p1"/>
          <p:cNvCxnSpPr/>
          <p:nvPr/>
        </p:nvCxnSpPr>
        <p:spPr>
          <a:xfrm>
            <a:off x="629841" y="4752146"/>
            <a:ext cx="7885510" cy="0"/>
          </a:xfrm>
          <a:prstGeom prst="straightConnector1">
            <a:avLst/>
          </a:prstGeom>
          <a:noFill/>
          <a:ln cap="flat" cmpd="sng" w="19050">
            <a:solidFill>
              <a:srgbClr val="000000"/>
            </a:solidFill>
            <a:prstDash val="solid"/>
            <a:miter lim="800000"/>
            <a:headEnd len="sm" w="sm" type="none"/>
            <a:tailEnd len="sm" w="sm" type="none"/>
          </a:ln>
        </p:spPr>
      </p:cxnSp>
      <p:pic>
        <p:nvPicPr>
          <p:cNvPr id="9" name="Google Shape;9;p1"/>
          <p:cNvPicPr preferRelativeResize="0"/>
          <p:nvPr/>
        </p:nvPicPr>
        <p:blipFill rotWithShape="1">
          <a:blip r:embed="rId1">
            <a:alphaModFix/>
          </a:blip>
          <a:srcRect b="0" l="0" r="0" t="0"/>
          <a:stretch/>
        </p:blipFill>
        <p:spPr>
          <a:xfrm>
            <a:off x="7863840" y="230837"/>
            <a:ext cx="697874" cy="883973"/>
          </a:xfrm>
          <a:prstGeom prst="rect">
            <a:avLst/>
          </a:prstGeom>
          <a:noFill/>
          <a:ln>
            <a:noFill/>
          </a:ln>
        </p:spPr>
      </p:pic>
      <p:sp>
        <p:nvSpPr>
          <p:cNvPr id="10" name="Google Shape;10;p1"/>
          <p:cNvSpPr txBox="1"/>
          <p:nvPr>
            <p:ph type="title"/>
          </p:nvPr>
        </p:nvSpPr>
        <p:spPr>
          <a:xfrm>
            <a:off x="628650" y="273844"/>
            <a:ext cx="6564275" cy="823436"/>
          </a:xfrm>
          <a:prstGeom prst="rect">
            <a:avLst/>
          </a:prstGeom>
          <a:noFill/>
          <a:ln>
            <a:noFill/>
          </a:ln>
        </p:spPr>
        <p:txBody>
          <a:bodyPr anchorCtr="0" anchor="ctr" bIns="34275" lIns="68575" spcFirstLastPara="1" rIns="68575" wrap="square" tIns="34275">
            <a:noAutofit/>
          </a:bodyPr>
          <a:lstStyle>
            <a:lvl1pPr lvl="0" marR="0" rtl="0" algn="l">
              <a:lnSpc>
                <a:spcPct val="90000"/>
              </a:lnSpc>
              <a:spcBef>
                <a:spcPts val="0"/>
              </a:spcBef>
              <a:spcAft>
                <a:spcPts val="0"/>
              </a:spcAft>
              <a:buClr>
                <a:srgbClr val="000000"/>
              </a:buClr>
              <a:buSzPts val="3300"/>
              <a:buFont typeface="Oswald"/>
              <a:buNone/>
              <a:defRPr b="1" i="0" sz="3300" u="none" cap="none" strike="noStrike">
                <a:solidFill>
                  <a:srgbClr val="000000"/>
                </a:solidFill>
                <a:latin typeface="Oswald"/>
                <a:ea typeface="Oswald"/>
                <a:cs typeface="Oswald"/>
                <a:sym typeface="Oswald"/>
              </a:defRPr>
            </a:lvl1pPr>
            <a:lvl2pPr lvl="1"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9pPr>
          </a:lstStyle>
          <a:p/>
        </p:txBody>
      </p:sp>
      <p:sp>
        <p:nvSpPr>
          <p:cNvPr id="11" name="Google Shape;11;p1"/>
          <p:cNvSpPr txBox="1"/>
          <p:nvPr>
            <p:ph idx="11" type="ftr"/>
          </p:nvPr>
        </p:nvSpPr>
        <p:spPr>
          <a:xfrm>
            <a:off x="4898572" y="4897510"/>
            <a:ext cx="3086100" cy="104307"/>
          </a:xfrm>
          <a:prstGeom prst="rect">
            <a:avLst/>
          </a:prstGeom>
          <a:noFill/>
          <a:ln>
            <a:noFill/>
          </a:ln>
        </p:spPr>
        <p:txBody>
          <a:bodyPr anchorCtr="0" anchor="ctr" bIns="34275" lIns="68575" spcFirstLastPara="1" rIns="68575" wrap="square" tIns="34275">
            <a:noAutofit/>
          </a:bodyPr>
          <a:lstStyle>
            <a:lvl1pPr lvl="0" marR="0" rtl="0" algn="ctr">
              <a:lnSpc>
                <a:spcPct val="100000"/>
              </a:lnSpc>
              <a:spcBef>
                <a:spcPts val="0"/>
              </a:spcBef>
              <a:spcAft>
                <a:spcPts val="0"/>
              </a:spcAft>
              <a:buClr>
                <a:srgbClr val="000000"/>
              </a:buClr>
              <a:buSzPts val="1100"/>
              <a:buFont typeface="Arial"/>
              <a:buNone/>
              <a:defRPr b="0" i="0" sz="900" u="none" cap="none" strike="noStrike">
                <a:solidFill>
                  <a:srgbClr val="919191"/>
                </a:solidFill>
                <a:latin typeface="Arial"/>
                <a:ea typeface="Arial"/>
                <a:cs typeface="Arial"/>
                <a:sym typeface="Arial"/>
              </a:defRPr>
            </a:lvl1pPr>
            <a:lvl2pPr lvl="1"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Arial"/>
                <a:ea typeface="Arial"/>
                <a:cs typeface="Arial"/>
                <a:sym typeface="Arial"/>
              </a:defRPr>
            </a:lvl9pPr>
          </a:lstStyle>
          <a:p/>
        </p:txBody>
      </p:sp>
      <p:sp>
        <p:nvSpPr>
          <p:cNvPr id="12" name="Google Shape;12;p1"/>
          <p:cNvSpPr txBox="1"/>
          <p:nvPr/>
        </p:nvSpPr>
        <p:spPr>
          <a:xfrm>
            <a:off x="5227140" y="4842570"/>
            <a:ext cx="2768400" cy="159300"/>
          </a:xfrm>
          <a:prstGeom prst="rect">
            <a:avLst/>
          </a:prstGeom>
          <a:noFill/>
          <a:ln>
            <a:noFill/>
          </a:ln>
        </p:spPr>
        <p:txBody>
          <a:bodyPr anchorCtr="0" anchor="b" bIns="0" lIns="0" spcFirstLastPara="1" rIns="0" wrap="square" tIns="0">
            <a:noAutofit/>
          </a:bodyPr>
          <a:lstStyle/>
          <a:p>
            <a:pPr indent="0" lvl="0" marL="0" marR="0" rtl="0" algn="r">
              <a:lnSpc>
                <a:spcPct val="100000"/>
              </a:lnSpc>
              <a:spcBef>
                <a:spcPts val="0"/>
              </a:spcBef>
              <a:spcAft>
                <a:spcPts val="0"/>
              </a:spcAft>
              <a:buClr>
                <a:srgbClr val="000000"/>
              </a:buClr>
              <a:buSzPts val="800"/>
              <a:buFont typeface="Arial"/>
              <a:buNone/>
            </a:pPr>
            <a:r>
              <a:rPr b="1" i="0" lang="en-GB" sz="800" u="none" cap="none" strike="noStrike">
                <a:solidFill>
                  <a:srgbClr val="666666"/>
                </a:solidFill>
                <a:latin typeface="Oswald"/>
                <a:ea typeface="Oswald"/>
                <a:cs typeface="Oswald"/>
                <a:sym typeface="Oswald"/>
              </a:rPr>
              <a:t>W4R 2021 ACTIVITY: </a:t>
            </a:r>
            <a:r>
              <a:rPr b="1" lang="en-GB" sz="800">
                <a:solidFill>
                  <a:srgbClr val="FF0000"/>
                </a:solidFill>
                <a:latin typeface="Oswald"/>
                <a:ea typeface="Oswald"/>
                <a:cs typeface="Oswald"/>
                <a:sym typeface="Oswald"/>
              </a:rPr>
              <a:t>TEEN BEATEN, ELECTROCUTED AND JAILED</a:t>
            </a:r>
            <a:endParaRPr b="1" i="0" sz="800" u="none" cap="none" strike="noStrike">
              <a:solidFill>
                <a:srgbClr val="FF0000"/>
              </a:solidFill>
              <a:latin typeface="Oswald"/>
              <a:ea typeface="Oswald"/>
              <a:cs typeface="Oswald"/>
              <a:sym typeface="Oswald"/>
            </a:endParaRPr>
          </a:p>
        </p:txBody>
      </p:sp>
    </p:spTree>
  </p:cSld>
  <p:clrMap accent1="accent1" accent2="accent2" accent3="accent3" accent4="accent4" accent5="accent5" accent6="accent6" bg1="lt1" bg2="dk2" tx1="dk1" tx2="lt2" folHlink="folHlink" hlink="hlink"/>
  <p:sldLayoutIdLst>
    <p:sldLayoutId id="2147483648" r:id="rId2"/>
    <p:sldLayoutId id="2147483649" r:id="rId3"/>
    <p:sldLayoutId id="2147483650" r:id="rId4"/>
    <p:sldLayoutId id="2147483651" r:id="rId5"/>
    <p:sldLayoutId id="2147483652" r:id="rId6"/>
    <p:sldLayoutId id="2147483653" r:id="rId7"/>
    <p:sldLayoutId id="2147483654" r:id="rId8"/>
    <p:sldLayoutId id="2147483655" r:id="rId9"/>
    <p:sldLayoutId id="2147483656" r:id="rId10"/>
    <p:sldLayoutId id="2147483657" r:id="rId11"/>
    <p:sldLayoutId id="2147483658" r:id="rId12"/>
    <p:sldLayoutId id="2147483659" r:id="rId13"/>
    <p:sldLayoutId id="2147483660" r:id="rId14"/>
    <p:sldLayoutId id="2147483661" r:id="rId15"/>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extLst>
    <p:ext uri="{27BBF7A9-308A-43DC-89C8-2F10F3537804}">
      <p15:sldGuideLst>
        <p15:guide id="1" pos="397">
          <p15:clr>
            <a:srgbClr val="F26B43"/>
          </p15:clr>
        </p15:guide>
        <p15:guide id="2" pos="5363">
          <p15:clr>
            <a:srgbClr val="F26B43"/>
          </p15:clr>
        </p15:guide>
        <p15:guide id="3" orient="horz" pos="174">
          <p15:clr>
            <a:srgbClr val="F26B43"/>
          </p15:clr>
        </p15:guide>
        <p15:guide id="4" orient="horz" pos="3151">
          <p15:clr>
            <a:srgbClr val="F26B43"/>
          </p15:clr>
        </p15:guide>
        <p15:guide id="5" pos="754">
          <p15:clr>
            <a:srgbClr val="F26B43"/>
          </p15:clr>
        </p15:guide>
        <p15:guide id="6" pos="1094">
          <p15:clr>
            <a:srgbClr val="F26B43"/>
          </p15:clr>
        </p15:guide>
        <p15:guide id="7" orient="horz" pos="685">
          <p15:clr>
            <a:srgbClr val="F26B43"/>
          </p15:clr>
        </p15:guide>
        <p15:guide id="8" orient="horz" pos="854">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23" name="Shape 123"/>
        <p:cNvGrpSpPr/>
        <p:nvPr/>
      </p:nvGrpSpPr>
      <p:grpSpPr>
        <a:xfrm>
          <a:off x="0" y="0"/>
          <a:ext cx="0" cy="0"/>
          <a:chOff x="0" y="0"/>
          <a:chExt cx="0" cy="0"/>
        </a:xfrm>
      </p:grpSpPr>
      <p:sp>
        <p:nvSpPr>
          <p:cNvPr id="124" name="Google Shape;124;p16"/>
          <p:cNvSpPr txBox="1"/>
          <p:nvPr>
            <p:ph idx="1" type="body"/>
          </p:nvPr>
        </p:nvSpPr>
        <p:spPr>
          <a:xfrm>
            <a:off x="628650" y="1356122"/>
            <a:ext cx="7886700" cy="3276599"/>
          </a:xfrm>
          <a:prstGeom prst="rect">
            <a:avLst/>
          </a:prstGeom>
          <a:noFill/>
          <a:ln>
            <a:noFill/>
          </a:ln>
        </p:spPr>
        <p:txBody>
          <a:bodyPr anchorCtr="0" anchor="t" bIns="34275" lIns="68575" spcFirstLastPara="1" rIns="68575" wrap="square" tIns="34275">
            <a:noAutofit/>
          </a:bodyPr>
          <a:lstStyle>
            <a:lvl1pPr indent="-361950" lvl="0" marL="457200" marR="0" rtl="0" algn="l">
              <a:lnSpc>
                <a:spcPct val="90000"/>
              </a:lnSpc>
              <a:spcBef>
                <a:spcPts val="800"/>
              </a:spcBef>
              <a:spcAft>
                <a:spcPts val="0"/>
              </a:spcAft>
              <a:buClr>
                <a:srgbClr val="000000"/>
              </a:buClr>
              <a:buSzPts val="2100"/>
              <a:buFont typeface="Arial"/>
              <a:buChar char="•"/>
              <a:defRPr b="0" i="0" sz="2100" u="none" cap="none" strike="noStrike">
                <a:solidFill>
                  <a:srgbClr val="000000"/>
                </a:solidFill>
                <a:latin typeface="Oswald"/>
                <a:ea typeface="Oswald"/>
                <a:cs typeface="Oswald"/>
                <a:sym typeface="Oswald"/>
              </a:defRPr>
            </a:lvl1pPr>
            <a:lvl2pPr indent="-342900" lvl="1" marL="914400" marR="0" rtl="0" algn="l">
              <a:lnSpc>
                <a:spcPct val="90000"/>
              </a:lnSpc>
              <a:spcBef>
                <a:spcPts val="400"/>
              </a:spcBef>
              <a:spcAft>
                <a:spcPts val="0"/>
              </a:spcAft>
              <a:buClr>
                <a:srgbClr val="000000"/>
              </a:buClr>
              <a:buSzPts val="1800"/>
              <a:buFont typeface="Arial"/>
              <a:buChar char="•"/>
              <a:defRPr b="0" i="0" sz="1800" u="none" cap="none" strike="noStrike">
                <a:solidFill>
                  <a:srgbClr val="000000"/>
                </a:solidFill>
                <a:latin typeface="Oswald"/>
                <a:ea typeface="Oswald"/>
                <a:cs typeface="Oswald"/>
                <a:sym typeface="Oswald"/>
              </a:defRPr>
            </a:lvl2pPr>
            <a:lvl3pPr indent="-323850" lvl="2" marL="1371600" marR="0" rtl="0" algn="l">
              <a:lnSpc>
                <a:spcPct val="90000"/>
              </a:lnSpc>
              <a:spcBef>
                <a:spcPts val="400"/>
              </a:spcBef>
              <a:spcAft>
                <a:spcPts val="0"/>
              </a:spcAft>
              <a:buClr>
                <a:srgbClr val="000000"/>
              </a:buClr>
              <a:buSzPts val="1500"/>
              <a:buFont typeface="Arial"/>
              <a:buChar char="•"/>
              <a:defRPr b="0" i="0" sz="1500" u="none" cap="none" strike="noStrike">
                <a:solidFill>
                  <a:srgbClr val="000000"/>
                </a:solidFill>
                <a:latin typeface="Oswald"/>
                <a:ea typeface="Oswald"/>
                <a:cs typeface="Oswald"/>
                <a:sym typeface="Oswald"/>
              </a:defRPr>
            </a:lvl3pPr>
            <a:lvl4pPr indent="-317500" lvl="3" marL="1828800" marR="0" rtl="0" algn="l">
              <a:lnSpc>
                <a:spcPct val="90000"/>
              </a:lnSpc>
              <a:spcBef>
                <a:spcPts val="400"/>
              </a:spcBef>
              <a:spcAft>
                <a:spcPts val="0"/>
              </a:spcAft>
              <a:buClr>
                <a:srgbClr val="000000"/>
              </a:buClr>
              <a:buSzPts val="1400"/>
              <a:buFont typeface="Arial"/>
              <a:buChar char="•"/>
              <a:defRPr b="0" i="0" sz="1400" u="none" cap="none" strike="noStrike">
                <a:solidFill>
                  <a:srgbClr val="000000"/>
                </a:solidFill>
                <a:latin typeface="Oswald"/>
                <a:ea typeface="Oswald"/>
                <a:cs typeface="Oswald"/>
                <a:sym typeface="Oswald"/>
              </a:defRPr>
            </a:lvl4pPr>
            <a:lvl5pPr indent="-317500" lvl="4" marL="2286000" marR="0" rtl="0" algn="l">
              <a:lnSpc>
                <a:spcPct val="90000"/>
              </a:lnSpc>
              <a:spcBef>
                <a:spcPts val="400"/>
              </a:spcBef>
              <a:spcAft>
                <a:spcPts val="0"/>
              </a:spcAft>
              <a:buClr>
                <a:srgbClr val="000000"/>
              </a:buClr>
              <a:buSzPts val="1400"/>
              <a:buFont typeface="Arial"/>
              <a:buChar char="•"/>
              <a:defRPr b="0" i="0" sz="1400" u="none" cap="none" strike="noStrike">
                <a:solidFill>
                  <a:srgbClr val="000000"/>
                </a:solidFill>
                <a:latin typeface="Oswald"/>
                <a:ea typeface="Oswald"/>
                <a:cs typeface="Oswald"/>
                <a:sym typeface="Oswald"/>
              </a:defRPr>
            </a:lvl5pPr>
            <a:lvl6pPr indent="-317500" lvl="5" marL="27432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Arial"/>
                <a:ea typeface="Arial"/>
                <a:cs typeface="Arial"/>
                <a:sym typeface="Arial"/>
              </a:defRPr>
            </a:lvl6pPr>
            <a:lvl7pPr indent="-317500" lvl="6" marL="32004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Arial"/>
                <a:ea typeface="Arial"/>
                <a:cs typeface="Arial"/>
                <a:sym typeface="Arial"/>
              </a:defRPr>
            </a:lvl7pPr>
            <a:lvl8pPr indent="-317500" lvl="7" marL="36576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Arial"/>
                <a:ea typeface="Arial"/>
                <a:cs typeface="Arial"/>
                <a:sym typeface="Arial"/>
              </a:defRPr>
            </a:lvl8pPr>
            <a:lvl9pPr indent="-317500" lvl="8" marL="41148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Arial"/>
                <a:ea typeface="Arial"/>
                <a:cs typeface="Arial"/>
                <a:sym typeface="Arial"/>
              </a:defRPr>
            </a:lvl9pPr>
          </a:lstStyle>
          <a:p/>
        </p:txBody>
      </p:sp>
      <p:sp>
        <p:nvSpPr>
          <p:cNvPr id="125" name="Google Shape;125;p16"/>
          <p:cNvSpPr txBox="1"/>
          <p:nvPr>
            <p:ph idx="12" type="sldNum"/>
          </p:nvPr>
        </p:nvSpPr>
        <p:spPr>
          <a:xfrm>
            <a:off x="8062332" y="4897510"/>
            <a:ext cx="453018" cy="104307"/>
          </a:xfrm>
          <a:prstGeom prst="rect">
            <a:avLst/>
          </a:prstGeom>
          <a:noFill/>
          <a:ln>
            <a:noFill/>
          </a:ln>
        </p:spPr>
        <p:txBody>
          <a:bodyPr anchorCtr="0" anchor="b" bIns="0" lIns="0" spcFirstLastPara="1" rIns="0" wrap="square" tIns="0">
            <a:noAutofit/>
          </a:bodyPr>
          <a:lstStyle>
            <a:lvl1pPr indent="0" lvl="0" marL="0" marR="0" rtl="0" algn="r">
              <a:lnSpc>
                <a:spcPct val="100000"/>
              </a:lnSpc>
              <a:spcBef>
                <a:spcPts val="0"/>
              </a:spcBef>
              <a:spcAft>
                <a:spcPts val="0"/>
              </a:spcAft>
              <a:buClr>
                <a:srgbClr val="000000"/>
              </a:buClr>
              <a:buSzPts val="900"/>
              <a:buFont typeface="Arial"/>
              <a:buNone/>
              <a:defRPr b="1" i="0" sz="900" u="none" cap="none" strike="noStrike">
                <a:solidFill>
                  <a:schemeClr val="dk2"/>
                </a:solidFill>
                <a:latin typeface="Oswald"/>
                <a:ea typeface="Oswald"/>
                <a:cs typeface="Oswald"/>
                <a:sym typeface="Oswald"/>
              </a:defRPr>
            </a:lvl1pPr>
            <a:lvl2pPr indent="0" lvl="1" marL="0" marR="0" rtl="0" algn="r">
              <a:lnSpc>
                <a:spcPct val="100000"/>
              </a:lnSpc>
              <a:spcBef>
                <a:spcPts val="0"/>
              </a:spcBef>
              <a:spcAft>
                <a:spcPts val="0"/>
              </a:spcAft>
              <a:buClr>
                <a:srgbClr val="000000"/>
              </a:buClr>
              <a:buSzPts val="900"/>
              <a:buFont typeface="Arial"/>
              <a:buNone/>
              <a:defRPr b="1" i="0" sz="900" u="none" cap="none" strike="noStrike">
                <a:solidFill>
                  <a:schemeClr val="dk2"/>
                </a:solidFill>
                <a:latin typeface="Oswald"/>
                <a:ea typeface="Oswald"/>
                <a:cs typeface="Oswald"/>
                <a:sym typeface="Oswald"/>
              </a:defRPr>
            </a:lvl2pPr>
            <a:lvl3pPr indent="0" lvl="2" marL="0" marR="0" rtl="0" algn="r">
              <a:lnSpc>
                <a:spcPct val="100000"/>
              </a:lnSpc>
              <a:spcBef>
                <a:spcPts val="0"/>
              </a:spcBef>
              <a:spcAft>
                <a:spcPts val="0"/>
              </a:spcAft>
              <a:buClr>
                <a:srgbClr val="000000"/>
              </a:buClr>
              <a:buSzPts val="900"/>
              <a:buFont typeface="Arial"/>
              <a:buNone/>
              <a:defRPr b="1" i="0" sz="900" u="none" cap="none" strike="noStrike">
                <a:solidFill>
                  <a:schemeClr val="dk2"/>
                </a:solidFill>
                <a:latin typeface="Oswald"/>
                <a:ea typeface="Oswald"/>
                <a:cs typeface="Oswald"/>
                <a:sym typeface="Oswald"/>
              </a:defRPr>
            </a:lvl3pPr>
            <a:lvl4pPr indent="0" lvl="3" marL="0" marR="0" rtl="0" algn="r">
              <a:lnSpc>
                <a:spcPct val="100000"/>
              </a:lnSpc>
              <a:spcBef>
                <a:spcPts val="0"/>
              </a:spcBef>
              <a:spcAft>
                <a:spcPts val="0"/>
              </a:spcAft>
              <a:buClr>
                <a:srgbClr val="000000"/>
              </a:buClr>
              <a:buSzPts val="900"/>
              <a:buFont typeface="Arial"/>
              <a:buNone/>
              <a:defRPr b="1" i="0" sz="900" u="none" cap="none" strike="noStrike">
                <a:solidFill>
                  <a:schemeClr val="dk2"/>
                </a:solidFill>
                <a:latin typeface="Oswald"/>
                <a:ea typeface="Oswald"/>
                <a:cs typeface="Oswald"/>
                <a:sym typeface="Oswald"/>
              </a:defRPr>
            </a:lvl4pPr>
            <a:lvl5pPr indent="0" lvl="4" marL="0" marR="0" rtl="0" algn="r">
              <a:lnSpc>
                <a:spcPct val="100000"/>
              </a:lnSpc>
              <a:spcBef>
                <a:spcPts val="0"/>
              </a:spcBef>
              <a:spcAft>
                <a:spcPts val="0"/>
              </a:spcAft>
              <a:buClr>
                <a:srgbClr val="000000"/>
              </a:buClr>
              <a:buSzPts val="900"/>
              <a:buFont typeface="Arial"/>
              <a:buNone/>
              <a:defRPr b="1" i="0" sz="900" u="none" cap="none" strike="noStrike">
                <a:solidFill>
                  <a:schemeClr val="dk2"/>
                </a:solidFill>
                <a:latin typeface="Oswald"/>
                <a:ea typeface="Oswald"/>
                <a:cs typeface="Oswald"/>
                <a:sym typeface="Oswald"/>
              </a:defRPr>
            </a:lvl5pPr>
            <a:lvl6pPr indent="0" lvl="5" marL="0" marR="0" rtl="0" algn="r">
              <a:lnSpc>
                <a:spcPct val="100000"/>
              </a:lnSpc>
              <a:spcBef>
                <a:spcPts val="0"/>
              </a:spcBef>
              <a:spcAft>
                <a:spcPts val="0"/>
              </a:spcAft>
              <a:buClr>
                <a:srgbClr val="000000"/>
              </a:buClr>
              <a:buSzPts val="900"/>
              <a:buFont typeface="Arial"/>
              <a:buNone/>
              <a:defRPr b="1" i="0" sz="900" u="none" cap="none" strike="noStrike">
                <a:solidFill>
                  <a:schemeClr val="dk2"/>
                </a:solidFill>
                <a:latin typeface="Oswald"/>
                <a:ea typeface="Oswald"/>
                <a:cs typeface="Oswald"/>
                <a:sym typeface="Oswald"/>
              </a:defRPr>
            </a:lvl6pPr>
            <a:lvl7pPr indent="0" lvl="6" marL="0" marR="0" rtl="0" algn="r">
              <a:lnSpc>
                <a:spcPct val="100000"/>
              </a:lnSpc>
              <a:spcBef>
                <a:spcPts val="0"/>
              </a:spcBef>
              <a:spcAft>
                <a:spcPts val="0"/>
              </a:spcAft>
              <a:buClr>
                <a:srgbClr val="000000"/>
              </a:buClr>
              <a:buSzPts val="900"/>
              <a:buFont typeface="Arial"/>
              <a:buNone/>
              <a:defRPr b="1" i="0" sz="900" u="none" cap="none" strike="noStrike">
                <a:solidFill>
                  <a:schemeClr val="dk2"/>
                </a:solidFill>
                <a:latin typeface="Oswald"/>
                <a:ea typeface="Oswald"/>
                <a:cs typeface="Oswald"/>
                <a:sym typeface="Oswald"/>
              </a:defRPr>
            </a:lvl7pPr>
            <a:lvl8pPr indent="0" lvl="7" marL="0" marR="0" rtl="0" algn="r">
              <a:lnSpc>
                <a:spcPct val="100000"/>
              </a:lnSpc>
              <a:spcBef>
                <a:spcPts val="0"/>
              </a:spcBef>
              <a:spcAft>
                <a:spcPts val="0"/>
              </a:spcAft>
              <a:buClr>
                <a:srgbClr val="000000"/>
              </a:buClr>
              <a:buSzPts val="900"/>
              <a:buFont typeface="Arial"/>
              <a:buNone/>
              <a:defRPr b="1" i="0" sz="900" u="none" cap="none" strike="noStrike">
                <a:solidFill>
                  <a:schemeClr val="dk2"/>
                </a:solidFill>
                <a:latin typeface="Oswald"/>
                <a:ea typeface="Oswald"/>
                <a:cs typeface="Oswald"/>
                <a:sym typeface="Oswald"/>
              </a:defRPr>
            </a:lvl8pPr>
            <a:lvl9pPr indent="0" lvl="8" marL="0" marR="0" rtl="0" algn="r">
              <a:lnSpc>
                <a:spcPct val="100000"/>
              </a:lnSpc>
              <a:spcBef>
                <a:spcPts val="0"/>
              </a:spcBef>
              <a:spcAft>
                <a:spcPts val="0"/>
              </a:spcAft>
              <a:buClr>
                <a:srgbClr val="000000"/>
              </a:buClr>
              <a:buSzPts val="900"/>
              <a:buFont typeface="Arial"/>
              <a:buNone/>
              <a:defRPr b="1" i="0" sz="900" u="none" cap="none" strike="noStrike">
                <a:solidFill>
                  <a:schemeClr val="dk2"/>
                </a:solidFill>
                <a:latin typeface="Oswald"/>
                <a:ea typeface="Oswald"/>
                <a:cs typeface="Oswald"/>
                <a:sym typeface="Oswald"/>
              </a:defRPr>
            </a:lvl9pPr>
          </a:lstStyle>
          <a:p>
            <a:pPr indent="0" lvl="0" marL="0" rtl="0" algn="r">
              <a:spcBef>
                <a:spcPts val="0"/>
              </a:spcBef>
              <a:spcAft>
                <a:spcPts val="0"/>
              </a:spcAft>
              <a:buNone/>
            </a:pPr>
            <a:fld id="{00000000-1234-1234-1234-123412341234}" type="slidenum">
              <a:rPr lang="en-GB"/>
              <a:t>‹#›</a:t>
            </a:fld>
            <a:endParaRPr/>
          </a:p>
        </p:txBody>
      </p:sp>
      <p:cxnSp>
        <p:nvCxnSpPr>
          <p:cNvPr id="126" name="Google Shape;126;p16"/>
          <p:cNvCxnSpPr/>
          <p:nvPr/>
        </p:nvCxnSpPr>
        <p:spPr>
          <a:xfrm>
            <a:off x="629841" y="4752146"/>
            <a:ext cx="7885510" cy="0"/>
          </a:xfrm>
          <a:prstGeom prst="straightConnector1">
            <a:avLst/>
          </a:prstGeom>
          <a:noFill/>
          <a:ln cap="flat" cmpd="sng" w="19050">
            <a:solidFill>
              <a:srgbClr val="000000"/>
            </a:solidFill>
            <a:prstDash val="solid"/>
            <a:miter lim="800000"/>
            <a:headEnd len="sm" w="sm" type="none"/>
            <a:tailEnd len="sm" w="sm" type="none"/>
          </a:ln>
        </p:spPr>
      </p:cxnSp>
      <p:pic>
        <p:nvPicPr>
          <p:cNvPr id="127" name="Google Shape;127;p16"/>
          <p:cNvPicPr preferRelativeResize="0"/>
          <p:nvPr/>
        </p:nvPicPr>
        <p:blipFill rotWithShape="1">
          <a:blip r:embed="rId1">
            <a:alphaModFix/>
          </a:blip>
          <a:srcRect b="0" l="0" r="0" t="0"/>
          <a:stretch/>
        </p:blipFill>
        <p:spPr>
          <a:xfrm>
            <a:off x="7863840" y="230837"/>
            <a:ext cx="697874" cy="883973"/>
          </a:xfrm>
          <a:prstGeom prst="rect">
            <a:avLst/>
          </a:prstGeom>
          <a:noFill/>
          <a:ln>
            <a:noFill/>
          </a:ln>
        </p:spPr>
      </p:pic>
      <p:sp>
        <p:nvSpPr>
          <p:cNvPr id="128" name="Google Shape;128;p16"/>
          <p:cNvSpPr txBox="1"/>
          <p:nvPr>
            <p:ph type="title"/>
          </p:nvPr>
        </p:nvSpPr>
        <p:spPr>
          <a:xfrm>
            <a:off x="628650" y="273844"/>
            <a:ext cx="6564275" cy="823436"/>
          </a:xfrm>
          <a:prstGeom prst="rect">
            <a:avLst/>
          </a:prstGeom>
          <a:noFill/>
          <a:ln>
            <a:noFill/>
          </a:ln>
        </p:spPr>
        <p:txBody>
          <a:bodyPr anchorCtr="0" anchor="ctr" bIns="34275" lIns="68575" spcFirstLastPara="1" rIns="68575" wrap="square" tIns="34275">
            <a:noAutofit/>
          </a:bodyPr>
          <a:lstStyle>
            <a:lvl1pPr lvl="0" marR="0" rtl="0" algn="l">
              <a:lnSpc>
                <a:spcPct val="90000"/>
              </a:lnSpc>
              <a:spcBef>
                <a:spcPts val="0"/>
              </a:spcBef>
              <a:spcAft>
                <a:spcPts val="0"/>
              </a:spcAft>
              <a:buClr>
                <a:srgbClr val="000000"/>
              </a:buClr>
              <a:buSzPts val="3300"/>
              <a:buFont typeface="Oswald"/>
              <a:buNone/>
              <a:defRPr b="1" i="0" sz="3300" u="none" cap="none" strike="noStrike">
                <a:solidFill>
                  <a:srgbClr val="000000"/>
                </a:solidFill>
                <a:latin typeface="Oswald"/>
                <a:ea typeface="Oswald"/>
                <a:cs typeface="Oswald"/>
                <a:sym typeface="Oswald"/>
              </a:defRPr>
            </a:lvl1pPr>
            <a:lvl2pPr lvl="1"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9pPr>
          </a:lstStyle>
          <a:p/>
        </p:txBody>
      </p:sp>
      <p:sp>
        <p:nvSpPr>
          <p:cNvPr id="129" name="Google Shape;129;p16"/>
          <p:cNvSpPr txBox="1"/>
          <p:nvPr>
            <p:ph idx="11" type="ftr"/>
          </p:nvPr>
        </p:nvSpPr>
        <p:spPr>
          <a:xfrm>
            <a:off x="4898572" y="4897510"/>
            <a:ext cx="3086100" cy="104307"/>
          </a:xfrm>
          <a:prstGeom prst="rect">
            <a:avLst/>
          </a:prstGeom>
          <a:noFill/>
          <a:ln>
            <a:noFill/>
          </a:ln>
        </p:spPr>
        <p:txBody>
          <a:bodyPr anchorCtr="0" anchor="ctr" bIns="34275" lIns="68575" spcFirstLastPara="1" rIns="68575" wrap="square" tIns="34275">
            <a:noAutofit/>
          </a:bodyPr>
          <a:lstStyle>
            <a:lvl1pPr lvl="0" marR="0" rtl="0" algn="ctr">
              <a:lnSpc>
                <a:spcPct val="100000"/>
              </a:lnSpc>
              <a:spcBef>
                <a:spcPts val="0"/>
              </a:spcBef>
              <a:spcAft>
                <a:spcPts val="0"/>
              </a:spcAft>
              <a:buClr>
                <a:srgbClr val="000000"/>
              </a:buClr>
              <a:buSzPts val="1100"/>
              <a:buFont typeface="Arial"/>
              <a:buNone/>
              <a:defRPr b="0" i="0" sz="900" u="none" cap="none" strike="noStrike">
                <a:solidFill>
                  <a:srgbClr val="919191"/>
                </a:solidFill>
                <a:latin typeface="Arial"/>
                <a:ea typeface="Arial"/>
                <a:cs typeface="Arial"/>
                <a:sym typeface="Arial"/>
              </a:defRPr>
            </a:lvl1pPr>
            <a:lvl2pPr lvl="1"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Arial"/>
                <a:ea typeface="Arial"/>
                <a:cs typeface="Arial"/>
                <a:sym typeface="Arial"/>
              </a:defRPr>
            </a:lvl9pPr>
          </a:lstStyle>
          <a:p/>
        </p:txBody>
      </p:sp>
    </p:spTree>
  </p:cSld>
  <p:clrMap accent1="accent1" accent2="accent2" accent3="accent3" accent4="accent4" accent5="accent5" accent6="accent6" bg1="lt1" bg2="dk2" tx1="dk1" tx2="lt2" folHlink="folHlink" hlink="hlink"/>
  <p:sldLayoutIdLst>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extLst>
    <p:ext uri="{27BBF7A9-308A-43DC-89C8-2F10F3537804}">
      <p15:sldGuideLst>
        <p15:guide id="1" pos="397">
          <p15:clr>
            <a:srgbClr val="F26B43"/>
          </p15:clr>
        </p15:guide>
        <p15:guide id="2" pos="5363">
          <p15:clr>
            <a:srgbClr val="F26B43"/>
          </p15:clr>
        </p15:guide>
        <p15:guide id="3" orient="horz" pos="174">
          <p15:clr>
            <a:srgbClr val="F26B43"/>
          </p15:clr>
        </p15:guide>
        <p15:guide id="4" orient="horz" pos="3151">
          <p15:clr>
            <a:srgbClr val="F26B43"/>
          </p15:clr>
        </p15:guide>
        <p15:guide id="5" pos="754">
          <p15:clr>
            <a:srgbClr val="F26B43"/>
          </p15:clr>
        </p15:guide>
        <p15:guide id="6" pos="1094">
          <p15:clr>
            <a:srgbClr val="F26B43"/>
          </p15:clr>
        </p15:guide>
        <p15:guide id="7" orient="horz" pos="685">
          <p15:clr>
            <a:srgbClr val="F26B43"/>
          </p15:clr>
        </p15:guide>
        <p15:guide id="8" orient="horz" pos="854">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235" name="Shape 235"/>
        <p:cNvGrpSpPr/>
        <p:nvPr/>
      </p:nvGrpSpPr>
      <p:grpSpPr>
        <a:xfrm>
          <a:off x="0" y="0"/>
          <a:ext cx="0" cy="0"/>
          <a:chOff x="0" y="0"/>
          <a:chExt cx="0" cy="0"/>
        </a:xfrm>
      </p:grpSpPr>
      <p:sp>
        <p:nvSpPr>
          <p:cNvPr id="236" name="Google Shape;236;p3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rtl="0">
              <a:spcBef>
                <a:spcPts val="0"/>
              </a:spcBef>
              <a:spcAft>
                <a:spcPts val="0"/>
              </a:spcAft>
              <a:buClr>
                <a:schemeClr val="dk1"/>
              </a:buClr>
              <a:buSzPts val="2800"/>
              <a:buNone/>
              <a:defRPr sz="2800">
                <a:solidFill>
                  <a:schemeClr val="dk1"/>
                </a:solidFill>
              </a:defRPr>
            </a:lvl1pPr>
            <a:lvl2pPr lvl="1" rtl="0">
              <a:spcBef>
                <a:spcPts val="0"/>
              </a:spcBef>
              <a:spcAft>
                <a:spcPts val="0"/>
              </a:spcAft>
              <a:buClr>
                <a:schemeClr val="dk1"/>
              </a:buClr>
              <a:buSzPts val="2800"/>
              <a:buNone/>
              <a:defRPr sz="2800">
                <a:solidFill>
                  <a:schemeClr val="dk1"/>
                </a:solidFill>
              </a:defRPr>
            </a:lvl2pPr>
            <a:lvl3pPr lvl="2" rtl="0">
              <a:spcBef>
                <a:spcPts val="0"/>
              </a:spcBef>
              <a:spcAft>
                <a:spcPts val="0"/>
              </a:spcAft>
              <a:buClr>
                <a:schemeClr val="dk1"/>
              </a:buClr>
              <a:buSzPts val="2800"/>
              <a:buNone/>
              <a:defRPr sz="2800">
                <a:solidFill>
                  <a:schemeClr val="dk1"/>
                </a:solidFill>
              </a:defRPr>
            </a:lvl3pPr>
            <a:lvl4pPr lvl="3" rtl="0">
              <a:spcBef>
                <a:spcPts val="0"/>
              </a:spcBef>
              <a:spcAft>
                <a:spcPts val="0"/>
              </a:spcAft>
              <a:buClr>
                <a:schemeClr val="dk1"/>
              </a:buClr>
              <a:buSzPts val="2800"/>
              <a:buNone/>
              <a:defRPr sz="2800">
                <a:solidFill>
                  <a:schemeClr val="dk1"/>
                </a:solidFill>
              </a:defRPr>
            </a:lvl4pPr>
            <a:lvl5pPr lvl="4" rtl="0">
              <a:spcBef>
                <a:spcPts val="0"/>
              </a:spcBef>
              <a:spcAft>
                <a:spcPts val="0"/>
              </a:spcAft>
              <a:buClr>
                <a:schemeClr val="dk1"/>
              </a:buClr>
              <a:buSzPts val="2800"/>
              <a:buNone/>
              <a:defRPr sz="2800">
                <a:solidFill>
                  <a:schemeClr val="dk1"/>
                </a:solidFill>
              </a:defRPr>
            </a:lvl5pPr>
            <a:lvl6pPr lvl="5" rtl="0">
              <a:spcBef>
                <a:spcPts val="0"/>
              </a:spcBef>
              <a:spcAft>
                <a:spcPts val="0"/>
              </a:spcAft>
              <a:buClr>
                <a:schemeClr val="dk1"/>
              </a:buClr>
              <a:buSzPts val="2800"/>
              <a:buNone/>
              <a:defRPr sz="2800">
                <a:solidFill>
                  <a:schemeClr val="dk1"/>
                </a:solidFill>
              </a:defRPr>
            </a:lvl6pPr>
            <a:lvl7pPr lvl="6" rtl="0">
              <a:spcBef>
                <a:spcPts val="0"/>
              </a:spcBef>
              <a:spcAft>
                <a:spcPts val="0"/>
              </a:spcAft>
              <a:buClr>
                <a:schemeClr val="dk1"/>
              </a:buClr>
              <a:buSzPts val="2800"/>
              <a:buNone/>
              <a:defRPr sz="2800">
                <a:solidFill>
                  <a:schemeClr val="dk1"/>
                </a:solidFill>
              </a:defRPr>
            </a:lvl7pPr>
            <a:lvl8pPr lvl="7" rtl="0">
              <a:spcBef>
                <a:spcPts val="0"/>
              </a:spcBef>
              <a:spcAft>
                <a:spcPts val="0"/>
              </a:spcAft>
              <a:buClr>
                <a:schemeClr val="dk1"/>
              </a:buClr>
              <a:buSzPts val="2800"/>
              <a:buNone/>
              <a:defRPr sz="2800">
                <a:solidFill>
                  <a:schemeClr val="dk1"/>
                </a:solidFill>
              </a:defRPr>
            </a:lvl8pPr>
            <a:lvl9pPr lvl="8" rtl="0">
              <a:spcBef>
                <a:spcPts val="0"/>
              </a:spcBef>
              <a:spcAft>
                <a:spcPts val="0"/>
              </a:spcAft>
              <a:buClr>
                <a:schemeClr val="dk1"/>
              </a:buClr>
              <a:buSzPts val="2800"/>
              <a:buNone/>
              <a:defRPr sz="2800">
                <a:solidFill>
                  <a:schemeClr val="dk1"/>
                </a:solidFill>
              </a:defRPr>
            </a:lvl9pPr>
          </a:lstStyle>
          <a:p/>
        </p:txBody>
      </p:sp>
      <p:sp>
        <p:nvSpPr>
          <p:cNvPr id="237" name="Google Shape;237;p3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lvl1pPr indent="-342900" lvl="0" marL="457200" rtl="0">
              <a:lnSpc>
                <a:spcPct val="115000"/>
              </a:lnSpc>
              <a:spcBef>
                <a:spcPts val="0"/>
              </a:spcBef>
              <a:spcAft>
                <a:spcPts val="0"/>
              </a:spcAft>
              <a:buClr>
                <a:schemeClr val="dk2"/>
              </a:buClr>
              <a:buSzPts val="1800"/>
              <a:buChar char="●"/>
              <a:defRPr sz="1800">
                <a:solidFill>
                  <a:schemeClr val="dk2"/>
                </a:solidFill>
              </a:defRPr>
            </a:lvl1pPr>
            <a:lvl2pPr indent="-317500" lvl="1" marL="914400" rtl="0">
              <a:lnSpc>
                <a:spcPct val="115000"/>
              </a:lnSpc>
              <a:spcBef>
                <a:spcPts val="0"/>
              </a:spcBef>
              <a:spcAft>
                <a:spcPts val="0"/>
              </a:spcAft>
              <a:buClr>
                <a:schemeClr val="dk2"/>
              </a:buClr>
              <a:buSzPts val="1400"/>
              <a:buChar char="○"/>
              <a:defRPr>
                <a:solidFill>
                  <a:schemeClr val="dk2"/>
                </a:solidFill>
              </a:defRPr>
            </a:lvl2pPr>
            <a:lvl3pPr indent="-317500" lvl="2" marL="1371600" rtl="0">
              <a:lnSpc>
                <a:spcPct val="115000"/>
              </a:lnSpc>
              <a:spcBef>
                <a:spcPts val="0"/>
              </a:spcBef>
              <a:spcAft>
                <a:spcPts val="0"/>
              </a:spcAft>
              <a:buClr>
                <a:schemeClr val="dk2"/>
              </a:buClr>
              <a:buSzPts val="1400"/>
              <a:buChar char="■"/>
              <a:defRPr>
                <a:solidFill>
                  <a:schemeClr val="dk2"/>
                </a:solidFill>
              </a:defRPr>
            </a:lvl3pPr>
            <a:lvl4pPr indent="-317500" lvl="3" marL="1828800" rtl="0">
              <a:lnSpc>
                <a:spcPct val="115000"/>
              </a:lnSpc>
              <a:spcBef>
                <a:spcPts val="0"/>
              </a:spcBef>
              <a:spcAft>
                <a:spcPts val="0"/>
              </a:spcAft>
              <a:buClr>
                <a:schemeClr val="dk2"/>
              </a:buClr>
              <a:buSzPts val="1400"/>
              <a:buChar char="●"/>
              <a:defRPr>
                <a:solidFill>
                  <a:schemeClr val="dk2"/>
                </a:solidFill>
              </a:defRPr>
            </a:lvl4pPr>
            <a:lvl5pPr indent="-317500" lvl="4" marL="2286000" rtl="0">
              <a:lnSpc>
                <a:spcPct val="115000"/>
              </a:lnSpc>
              <a:spcBef>
                <a:spcPts val="0"/>
              </a:spcBef>
              <a:spcAft>
                <a:spcPts val="0"/>
              </a:spcAft>
              <a:buClr>
                <a:schemeClr val="dk2"/>
              </a:buClr>
              <a:buSzPts val="1400"/>
              <a:buChar char="○"/>
              <a:defRPr>
                <a:solidFill>
                  <a:schemeClr val="dk2"/>
                </a:solidFill>
              </a:defRPr>
            </a:lvl5pPr>
            <a:lvl6pPr indent="-317500" lvl="5" marL="2743200" rtl="0">
              <a:lnSpc>
                <a:spcPct val="115000"/>
              </a:lnSpc>
              <a:spcBef>
                <a:spcPts val="0"/>
              </a:spcBef>
              <a:spcAft>
                <a:spcPts val="0"/>
              </a:spcAft>
              <a:buClr>
                <a:schemeClr val="dk2"/>
              </a:buClr>
              <a:buSzPts val="1400"/>
              <a:buChar char="■"/>
              <a:defRPr>
                <a:solidFill>
                  <a:schemeClr val="dk2"/>
                </a:solidFill>
              </a:defRPr>
            </a:lvl6pPr>
            <a:lvl7pPr indent="-317500" lvl="6" marL="3200400" rtl="0">
              <a:lnSpc>
                <a:spcPct val="115000"/>
              </a:lnSpc>
              <a:spcBef>
                <a:spcPts val="0"/>
              </a:spcBef>
              <a:spcAft>
                <a:spcPts val="0"/>
              </a:spcAft>
              <a:buClr>
                <a:schemeClr val="dk2"/>
              </a:buClr>
              <a:buSzPts val="1400"/>
              <a:buChar char="●"/>
              <a:defRPr>
                <a:solidFill>
                  <a:schemeClr val="dk2"/>
                </a:solidFill>
              </a:defRPr>
            </a:lvl7pPr>
            <a:lvl8pPr indent="-317500" lvl="7" marL="3657600" rtl="0">
              <a:lnSpc>
                <a:spcPct val="115000"/>
              </a:lnSpc>
              <a:spcBef>
                <a:spcPts val="0"/>
              </a:spcBef>
              <a:spcAft>
                <a:spcPts val="0"/>
              </a:spcAft>
              <a:buClr>
                <a:schemeClr val="dk2"/>
              </a:buClr>
              <a:buSzPts val="1400"/>
              <a:buChar char="○"/>
              <a:defRPr>
                <a:solidFill>
                  <a:schemeClr val="dk2"/>
                </a:solidFill>
              </a:defRPr>
            </a:lvl8pPr>
            <a:lvl9pPr indent="-317500" lvl="8" marL="4114800" rtl="0">
              <a:lnSpc>
                <a:spcPct val="115000"/>
              </a:lnSpc>
              <a:spcBef>
                <a:spcPts val="0"/>
              </a:spcBef>
              <a:spcAft>
                <a:spcPts val="0"/>
              </a:spcAft>
              <a:buClr>
                <a:schemeClr val="dk2"/>
              </a:buClr>
              <a:buSzPts val="1400"/>
              <a:buChar char="■"/>
              <a:defRPr>
                <a:solidFill>
                  <a:schemeClr val="dk2"/>
                </a:solidFill>
              </a:defRPr>
            </a:lvl9pPr>
          </a:lstStyle>
          <a:p/>
        </p:txBody>
      </p:sp>
      <p:sp>
        <p:nvSpPr>
          <p:cNvPr id="238" name="Google Shape;238;p3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lvl="0" rtl="0" algn="r">
              <a:buNone/>
              <a:defRPr sz="1000">
                <a:solidFill>
                  <a:schemeClr val="dk2"/>
                </a:solidFill>
              </a:defRPr>
            </a:lvl1pPr>
            <a:lvl2pPr lvl="1" rtl="0" algn="r">
              <a:buNone/>
              <a:defRPr sz="1000">
                <a:solidFill>
                  <a:schemeClr val="dk2"/>
                </a:solidFill>
              </a:defRPr>
            </a:lvl2pPr>
            <a:lvl3pPr lvl="2" rtl="0" algn="r">
              <a:buNone/>
              <a:defRPr sz="1000">
                <a:solidFill>
                  <a:schemeClr val="dk2"/>
                </a:solidFill>
              </a:defRPr>
            </a:lvl3pPr>
            <a:lvl4pPr lvl="3" rtl="0" algn="r">
              <a:buNone/>
              <a:defRPr sz="1000">
                <a:solidFill>
                  <a:schemeClr val="dk2"/>
                </a:solidFill>
              </a:defRPr>
            </a:lvl4pPr>
            <a:lvl5pPr lvl="4" rtl="0" algn="r">
              <a:buNone/>
              <a:defRPr sz="1000">
                <a:solidFill>
                  <a:schemeClr val="dk2"/>
                </a:solidFill>
              </a:defRPr>
            </a:lvl5pPr>
            <a:lvl6pPr lvl="5" rtl="0" algn="r">
              <a:buNone/>
              <a:defRPr sz="1000">
                <a:solidFill>
                  <a:schemeClr val="dk2"/>
                </a:solidFill>
              </a:defRPr>
            </a:lvl6pPr>
            <a:lvl7pPr lvl="6" rtl="0" algn="r">
              <a:buNone/>
              <a:defRPr sz="1000">
                <a:solidFill>
                  <a:schemeClr val="dk2"/>
                </a:solidFill>
              </a:defRPr>
            </a:lvl7pPr>
            <a:lvl8pPr lvl="7" rtl="0" algn="r">
              <a:buNone/>
              <a:defRPr sz="1000">
                <a:solidFill>
                  <a:schemeClr val="dk2"/>
                </a:solidFill>
              </a:defRPr>
            </a:lvl8pPr>
            <a:lvl9pPr lvl="8" rtl="0" algn="r">
              <a:buNone/>
              <a:defRPr sz="1000">
                <a:solidFill>
                  <a:schemeClr val="dk2"/>
                </a:solidFill>
              </a:defRPr>
            </a:lvl9pPr>
          </a:lstStyle>
          <a:p>
            <a:pPr indent="0" lvl="0" marL="0" rtl="0" algn="r">
              <a:spcBef>
                <a:spcPts val="0"/>
              </a:spcBef>
              <a:spcAft>
                <a:spcPts val="0"/>
              </a:spcAft>
              <a:buNone/>
            </a:pPr>
            <a:fld id="{00000000-1234-1234-1234-123412341234}" type="slidenum">
              <a:rPr lang="en-GB"/>
              <a:t>‹#›</a:t>
            </a:fld>
            <a:endParaRPr/>
          </a:p>
        </p:txBody>
      </p:sp>
      <p:pic>
        <p:nvPicPr>
          <p:cNvPr id="239" name="Google Shape;239;p31"/>
          <p:cNvPicPr preferRelativeResize="0"/>
          <p:nvPr/>
        </p:nvPicPr>
        <p:blipFill rotWithShape="1">
          <a:blip r:embed="rId1">
            <a:alphaModFix/>
          </a:blip>
          <a:srcRect b="0" l="0" r="0" t="0"/>
          <a:stretch/>
        </p:blipFill>
        <p:spPr>
          <a:xfrm>
            <a:off x="7863840" y="230837"/>
            <a:ext cx="697874" cy="883973"/>
          </a:xfrm>
          <a:prstGeom prst="rect">
            <a:avLst/>
          </a:prstGeom>
          <a:noFill/>
          <a:ln>
            <a:noFill/>
          </a:ln>
        </p:spPr>
      </p:pic>
    </p:spTree>
  </p:cSld>
  <p:clrMap accent1="accent1" accent2="accent2" accent3="accent3" accent4="accent4" accent5="accent5" accent6="accent6" bg1="lt1" bg2="dk2" tx1="dk1" tx2="lt2" folHlink="folHlink" hlink="hlink"/>
  <p:sldLayoutIdLst>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 id="2147483686" r:id="rId12"/>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1.xml"/><Relationship Id="rId2" Type="http://schemas.openxmlformats.org/officeDocument/2006/relationships/notesSlide" Target="../notesSlides/notesSlide1.xml"/><Relationship Id="rId3" Type="http://schemas.openxmlformats.org/officeDocument/2006/relationships/image" Target="../media/image5.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7.xml"/><Relationship Id="rId3" Type="http://schemas.openxmlformats.org/officeDocument/2006/relationships/image" Target="../media/image4.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8.xml"/><Relationship Id="rId3" Type="http://schemas.openxmlformats.org/officeDocument/2006/relationships/image" Target="../media/image6.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19.xml"/><Relationship Id="rId3" Type="http://schemas.openxmlformats.org/officeDocument/2006/relationships/hyperlink" Target="mailto:info@prokuratura.gov.by" TargetMode="External"/><Relationship Id="rId4" Type="http://schemas.openxmlformats.org/officeDocument/2006/relationships/hyperlink" Target="http://www.facebook.com/prokuraturaby" TargetMode="External"/><Relationship Id="rId5" Type="http://schemas.openxmlformats.org/officeDocument/2006/relationships/hyperlink" Target="http://www.amnesty.org/writeforrights"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20.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284" name="Shape 284"/>
        <p:cNvGrpSpPr/>
        <p:nvPr/>
      </p:nvGrpSpPr>
      <p:grpSpPr>
        <a:xfrm>
          <a:off x="0" y="0"/>
          <a:ext cx="0" cy="0"/>
          <a:chOff x="0" y="0"/>
          <a:chExt cx="0" cy="0"/>
        </a:xfrm>
      </p:grpSpPr>
      <p:sp>
        <p:nvSpPr>
          <p:cNvPr id="285" name="Google Shape;285;p43"/>
          <p:cNvSpPr txBox="1"/>
          <p:nvPr/>
        </p:nvSpPr>
        <p:spPr>
          <a:xfrm>
            <a:off x="6354850" y="2620700"/>
            <a:ext cx="1645500" cy="491400"/>
          </a:xfrm>
          <a:prstGeom prst="rect">
            <a:avLst/>
          </a:prstGeom>
          <a:solidFill>
            <a:srgbClr val="980000"/>
          </a:solidFill>
          <a:ln>
            <a:noFill/>
          </a:ln>
        </p:spPr>
        <p:txBody>
          <a:bodyPr anchorCtr="0" anchor="t" bIns="0" lIns="72000" spcFirstLastPara="1" rIns="0" wrap="square" tIns="72000">
            <a:spAutoFit/>
          </a:bodyPr>
          <a:lstStyle/>
          <a:p>
            <a:pPr indent="0" lvl="0" marL="0" marR="0" rtl="0" algn="l">
              <a:lnSpc>
                <a:spcPct val="80000"/>
              </a:lnSpc>
              <a:spcBef>
                <a:spcPts val="0"/>
              </a:spcBef>
              <a:spcAft>
                <a:spcPts val="0"/>
              </a:spcAft>
              <a:buClr>
                <a:srgbClr val="000000"/>
              </a:buClr>
              <a:buSzPts val="1400"/>
              <a:buFont typeface="Arial"/>
              <a:buNone/>
            </a:pPr>
            <a:r>
              <a:rPr lang="en-GB" sz="1700">
                <a:solidFill>
                  <a:srgbClr val="FFFFFF"/>
                </a:solidFill>
                <a:latin typeface="Oswald"/>
                <a:ea typeface="Oswald"/>
                <a:cs typeface="Oswald"/>
                <a:sym typeface="Oswald"/>
              </a:rPr>
              <a:t>MIKITA ZALATAROU</a:t>
            </a:r>
            <a:endParaRPr sz="1700">
              <a:solidFill>
                <a:srgbClr val="FFFFFF"/>
              </a:solidFill>
              <a:latin typeface="Oswald"/>
              <a:ea typeface="Oswald"/>
              <a:cs typeface="Oswald"/>
              <a:sym typeface="Oswald"/>
            </a:endParaRPr>
          </a:p>
          <a:p>
            <a:pPr indent="0" lvl="0" marL="0" marR="0" rtl="0" algn="l">
              <a:lnSpc>
                <a:spcPct val="80000"/>
              </a:lnSpc>
              <a:spcBef>
                <a:spcPts val="0"/>
              </a:spcBef>
              <a:spcAft>
                <a:spcPts val="0"/>
              </a:spcAft>
              <a:buClr>
                <a:srgbClr val="000000"/>
              </a:buClr>
              <a:buSzPts val="1400"/>
              <a:buFont typeface="Arial"/>
              <a:buNone/>
            </a:pPr>
            <a:r>
              <a:rPr lang="en-GB" sz="1700">
                <a:solidFill>
                  <a:srgbClr val="FFFFFF"/>
                </a:solidFill>
                <a:latin typeface="Oswald"/>
                <a:ea typeface="Oswald"/>
                <a:cs typeface="Oswald"/>
                <a:sym typeface="Oswald"/>
              </a:rPr>
              <a:t>BELARUS</a:t>
            </a:r>
            <a:endParaRPr sz="1700">
              <a:solidFill>
                <a:srgbClr val="FFFFFF"/>
              </a:solidFill>
              <a:latin typeface="Oswald"/>
              <a:ea typeface="Oswald"/>
              <a:cs typeface="Oswald"/>
              <a:sym typeface="Oswald"/>
            </a:endParaRPr>
          </a:p>
        </p:txBody>
      </p:sp>
      <p:sp>
        <p:nvSpPr>
          <p:cNvPr id="286" name="Google Shape;286;p43"/>
          <p:cNvSpPr txBox="1"/>
          <p:nvPr/>
        </p:nvSpPr>
        <p:spPr>
          <a:xfrm>
            <a:off x="5775175" y="3112100"/>
            <a:ext cx="2878800" cy="1290600"/>
          </a:xfrm>
          <a:prstGeom prst="rect">
            <a:avLst/>
          </a:prstGeom>
          <a:solidFill>
            <a:schemeClr val="accent5"/>
          </a:solidFill>
          <a:ln>
            <a:noFill/>
          </a:ln>
        </p:spPr>
        <p:txBody>
          <a:bodyPr anchorCtr="0" anchor="t" bIns="0" lIns="144000" spcFirstLastPara="1" rIns="0" wrap="square" tIns="144000">
            <a:spAutoFit/>
          </a:bodyPr>
          <a:lstStyle/>
          <a:p>
            <a:pPr indent="0" lvl="0" marL="0" marR="0" rtl="0" algn="l">
              <a:lnSpc>
                <a:spcPct val="80000"/>
              </a:lnSpc>
              <a:spcBef>
                <a:spcPts val="0"/>
              </a:spcBef>
              <a:spcAft>
                <a:spcPts val="0"/>
              </a:spcAft>
              <a:buClr>
                <a:srgbClr val="000000"/>
              </a:buClr>
              <a:buSzPts val="1400"/>
              <a:buFont typeface="Arial"/>
              <a:buNone/>
            </a:pPr>
            <a:r>
              <a:rPr lang="en-GB" sz="3100">
                <a:solidFill>
                  <a:srgbClr val="FFFFFF"/>
                </a:solidFill>
                <a:latin typeface="Oswald"/>
                <a:ea typeface="Oswald"/>
                <a:cs typeface="Oswald"/>
                <a:sym typeface="Oswald"/>
              </a:rPr>
              <a:t>TEEN BEATEN, ELECTROCUTED AND JAILED</a:t>
            </a:r>
            <a:endParaRPr sz="3100">
              <a:solidFill>
                <a:srgbClr val="4285F4"/>
              </a:solidFill>
              <a:latin typeface="Oswald"/>
              <a:ea typeface="Oswald"/>
              <a:cs typeface="Oswald"/>
              <a:sym typeface="Oswald"/>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72" name="Shape 472"/>
        <p:cNvGrpSpPr/>
        <p:nvPr/>
      </p:nvGrpSpPr>
      <p:grpSpPr>
        <a:xfrm>
          <a:off x="0" y="0"/>
          <a:ext cx="0" cy="0"/>
          <a:chOff x="0" y="0"/>
          <a:chExt cx="0" cy="0"/>
        </a:xfrm>
      </p:grpSpPr>
      <p:sp>
        <p:nvSpPr>
          <p:cNvPr id="473" name="Google Shape;473;p52"/>
          <p:cNvSpPr txBox="1"/>
          <p:nvPr>
            <p:ph type="title"/>
          </p:nvPr>
        </p:nvSpPr>
        <p:spPr>
          <a:xfrm>
            <a:off x="629841" y="339189"/>
            <a:ext cx="3097500" cy="474300"/>
          </a:xfrm>
          <a:prstGeom prst="rect">
            <a:avLst/>
          </a:prstGeom>
          <a:noFill/>
          <a:ln>
            <a:noFill/>
          </a:ln>
        </p:spPr>
        <p:txBody>
          <a:bodyPr anchorCtr="0" anchor="t" bIns="0" lIns="68575" spcFirstLastPara="1" rIns="68575" wrap="square" tIns="0">
            <a:noAutofit/>
          </a:bodyPr>
          <a:lstStyle/>
          <a:p>
            <a:pPr indent="0" lvl="0" marL="0" rtl="0" algn="l">
              <a:lnSpc>
                <a:spcPct val="90000"/>
              </a:lnSpc>
              <a:spcBef>
                <a:spcPts val="0"/>
              </a:spcBef>
              <a:spcAft>
                <a:spcPts val="0"/>
              </a:spcAft>
              <a:buClr>
                <a:srgbClr val="000000"/>
              </a:buClr>
              <a:buSzPts val="2800"/>
              <a:buFont typeface="Oswald"/>
              <a:buNone/>
            </a:pPr>
            <a:r>
              <a:rPr lang="en-GB" sz="1800"/>
              <a:t>RIGHTS RELATING TO </a:t>
            </a:r>
            <a:endParaRPr sz="1800"/>
          </a:p>
          <a:p>
            <a:pPr indent="0" lvl="0" marL="0" rtl="0" algn="l">
              <a:lnSpc>
                <a:spcPct val="90000"/>
              </a:lnSpc>
              <a:spcBef>
                <a:spcPts val="0"/>
              </a:spcBef>
              <a:spcAft>
                <a:spcPts val="0"/>
              </a:spcAft>
              <a:buClr>
                <a:srgbClr val="000000"/>
              </a:buClr>
              <a:buSzPts val="2800"/>
              <a:buFont typeface="Oswald"/>
              <a:buNone/>
            </a:pPr>
            <a:r>
              <a:rPr lang="en-GB" sz="1800"/>
              <a:t>A FAIR TRIAL</a:t>
            </a:r>
            <a:endParaRPr sz="1800"/>
          </a:p>
          <a:p>
            <a:pPr indent="0" lvl="0" marL="0" rtl="0" algn="l">
              <a:lnSpc>
                <a:spcPct val="90000"/>
              </a:lnSpc>
              <a:spcBef>
                <a:spcPts val="0"/>
              </a:spcBef>
              <a:spcAft>
                <a:spcPts val="0"/>
              </a:spcAft>
              <a:buClr>
                <a:srgbClr val="000000"/>
              </a:buClr>
              <a:buSzPts val="1500"/>
              <a:buFont typeface="Oswald"/>
              <a:buNone/>
            </a:pPr>
            <a:r>
              <a:t/>
            </a:r>
            <a:endParaRPr sz="1100"/>
          </a:p>
        </p:txBody>
      </p:sp>
      <p:sp>
        <p:nvSpPr>
          <p:cNvPr id="474" name="Google Shape;474;p52"/>
          <p:cNvSpPr txBox="1"/>
          <p:nvPr/>
        </p:nvSpPr>
        <p:spPr>
          <a:xfrm>
            <a:off x="8062332" y="4897511"/>
            <a:ext cx="453000" cy="104400"/>
          </a:xfrm>
          <a:prstGeom prst="rect">
            <a:avLst/>
          </a:prstGeom>
          <a:noFill/>
          <a:ln>
            <a:noFill/>
          </a:ln>
        </p:spPr>
        <p:txBody>
          <a:bodyPr anchorCtr="0" anchor="b" bIns="0" lIns="0" spcFirstLastPara="1" rIns="0" wrap="square" tIns="0">
            <a:noAutofit/>
          </a:bodyPr>
          <a:lstStyle/>
          <a:p>
            <a:pPr indent="0" lvl="0" marL="0" marR="0" rtl="0" algn="r">
              <a:lnSpc>
                <a:spcPct val="100000"/>
              </a:lnSpc>
              <a:spcBef>
                <a:spcPts val="0"/>
              </a:spcBef>
              <a:spcAft>
                <a:spcPts val="0"/>
              </a:spcAft>
              <a:buClr>
                <a:srgbClr val="000000"/>
              </a:buClr>
              <a:buSzPts val="800"/>
              <a:buFont typeface="Arial"/>
              <a:buNone/>
            </a:pPr>
            <a:fld id="{00000000-1234-1234-1234-123412341234}" type="slidenum">
              <a:rPr b="1" i="0" lang="en-GB" sz="800" u="none" cap="none" strike="noStrike">
                <a:solidFill>
                  <a:srgbClr val="000000"/>
                </a:solidFill>
                <a:latin typeface="Oswald"/>
                <a:ea typeface="Oswald"/>
                <a:cs typeface="Oswald"/>
                <a:sym typeface="Oswald"/>
              </a:rPr>
              <a:t>‹#›</a:t>
            </a:fld>
            <a:endParaRPr b="1" i="0" sz="800" u="none" cap="none" strike="noStrike">
              <a:solidFill>
                <a:srgbClr val="000000"/>
              </a:solidFill>
              <a:latin typeface="Oswald"/>
              <a:ea typeface="Oswald"/>
              <a:cs typeface="Oswald"/>
              <a:sym typeface="Oswald"/>
            </a:endParaRPr>
          </a:p>
        </p:txBody>
      </p:sp>
      <p:sp>
        <p:nvSpPr>
          <p:cNvPr id="475" name="Google Shape;475;p52"/>
          <p:cNvSpPr txBox="1"/>
          <p:nvPr/>
        </p:nvSpPr>
        <p:spPr>
          <a:xfrm>
            <a:off x="629850" y="842975"/>
            <a:ext cx="7978800" cy="2415000"/>
          </a:xfrm>
          <a:prstGeom prst="rect">
            <a:avLst/>
          </a:prstGeom>
          <a:noFill/>
          <a:ln>
            <a:noFill/>
          </a:ln>
        </p:spPr>
        <p:txBody>
          <a:bodyPr anchorCtr="0" anchor="t" bIns="91425" lIns="91425" spcFirstLastPara="1" rIns="91425" wrap="square" tIns="91425">
            <a:spAutoFit/>
          </a:bodyPr>
          <a:lstStyle/>
          <a:p>
            <a:pPr indent="0" lvl="0" marL="0" marR="0" rtl="0" algn="l">
              <a:lnSpc>
                <a:spcPct val="115000"/>
              </a:lnSpc>
              <a:spcBef>
                <a:spcPts val="0"/>
              </a:spcBef>
              <a:spcAft>
                <a:spcPts val="0"/>
              </a:spcAft>
              <a:buNone/>
            </a:pPr>
            <a:r>
              <a:rPr lang="en-GB" sz="1900">
                <a:latin typeface="Oswald"/>
                <a:ea typeface="Oswald"/>
                <a:cs typeface="Oswald"/>
                <a:sym typeface="Oswald"/>
              </a:rPr>
              <a:t>These are the rights to which everyone is entitled </a:t>
            </a:r>
            <a:r>
              <a:rPr lang="en-GB" sz="1900">
                <a:highlight>
                  <a:schemeClr val="accent1"/>
                </a:highlight>
                <a:latin typeface="Oswald"/>
                <a:ea typeface="Oswald"/>
                <a:cs typeface="Oswald"/>
                <a:sym typeface="Oswald"/>
              </a:rPr>
              <a:t>during the trial proceedings:</a:t>
            </a:r>
            <a:endParaRPr sz="1900">
              <a:highlight>
                <a:schemeClr val="accent1"/>
              </a:highlight>
              <a:latin typeface="Oswald"/>
              <a:ea typeface="Oswald"/>
              <a:cs typeface="Oswald"/>
              <a:sym typeface="Oswald"/>
            </a:endParaRPr>
          </a:p>
          <a:p>
            <a:pPr indent="0" lvl="0" marL="0" marR="0" rtl="0" algn="l">
              <a:lnSpc>
                <a:spcPct val="115000"/>
              </a:lnSpc>
              <a:spcBef>
                <a:spcPts val="0"/>
              </a:spcBef>
              <a:spcAft>
                <a:spcPts val="0"/>
              </a:spcAft>
              <a:buNone/>
            </a:pPr>
            <a:r>
              <a:t/>
            </a:r>
            <a:endParaRPr sz="2300">
              <a:highlight>
                <a:schemeClr val="accent1"/>
              </a:highlight>
              <a:latin typeface="Oswald"/>
              <a:ea typeface="Oswald"/>
              <a:cs typeface="Oswald"/>
              <a:sym typeface="Oswald"/>
            </a:endParaRPr>
          </a:p>
          <a:p>
            <a:pPr indent="0" lvl="0" marL="0" marR="0" rtl="0" algn="l">
              <a:lnSpc>
                <a:spcPct val="115000"/>
              </a:lnSpc>
              <a:spcBef>
                <a:spcPts val="0"/>
              </a:spcBef>
              <a:spcAft>
                <a:spcPts val="0"/>
              </a:spcAft>
              <a:buNone/>
            </a:pPr>
            <a:r>
              <a:t/>
            </a:r>
            <a:endParaRPr sz="1800">
              <a:latin typeface="Oswald"/>
              <a:ea typeface="Oswald"/>
              <a:cs typeface="Oswald"/>
              <a:sym typeface="Oswald"/>
            </a:endParaRPr>
          </a:p>
          <a:p>
            <a:pPr indent="0" lvl="0" marL="457200" marR="0" rtl="0" algn="l">
              <a:lnSpc>
                <a:spcPct val="115000"/>
              </a:lnSpc>
              <a:spcBef>
                <a:spcPts val="0"/>
              </a:spcBef>
              <a:spcAft>
                <a:spcPts val="0"/>
              </a:spcAft>
              <a:buNone/>
            </a:pPr>
            <a:r>
              <a:t/>
            </a:r>
            <a:endParaRPr sz="2300">
              <a:highlight>
                <a:schemeClr val="accent1"/>
              </a:highlight>
              <a:latin typeface="Oswald"/>
              <a:ea typeface="Oswald"/>
              <a:cs typeface="Oswald"/>
              <a:sym typeface="Oswald"/>
            </a:endParaRPr>
          </a:p>
          <a:p>
            <a:pPr indent="0" lvl="0" marL="0" marR="0" rtl="0" algn="l">
              <a:lnSpc>
                <a:spcPct val="115000"/>
              </a:lnSpc>
              <a:spcBef>
                <a:spcPts val="0"/>
              </a:spcBef>
              <a:spcAft>
                <a:spcPts val="0"/>
              </a:spcAft>
              <a:buNone/>
            </a:pPr>
            <a:r>
              <a:t/>
            </a:r>
            <a:endParaRPr sz="2300">
              <a:highlight>
                <a:schemeClr val="accent1"/>
              </a:highlight>
              <a:latin typeface="Oswald"/>
              <a:ea typeface="Oswald"/>
              <a:cs typeface="Oswald"/>
              <a:sym typeface="Oswald"/>
            </a:endParaRPr>
          </a:p>
          <a:p>
            <a:pPr indent="0" lvl="0" marL="0" marR="0" rtl="0" algn="l">
              <a:lnSpc>
                <a:spcPct val="115000"/>
              </a:lnSpc>
              <a:spcBef>
                <a:spcPts val="0"/>
              </a:spcBef>
              <a:spcAft>
                <a:spcPts val="0"/>
              </a:spcAft>
              <a:buNone/>
            </a:pPr>
            <a:r>
              <a:t/>
            </a:r>
            <a:endParaRPr sz="2300">
              <a:highlight>
                <a:schemeClr val="accent1"/>
              </a:highlight>
              <a:latin typeface="Oswald"/>
              <a:ea typeface="Oswald"/>
              <a:cs typeface="Oswald"/>
              <a:sym typeface="Oswald"/>
            </a:endParaRPr>
          </a:p>
        </p:txBody>
      </p:sp>
      <p:sp>
        <p:nvSpPr>
          <p:cNvPr id="476" name="Google Shape;476;p52"/>
          <p:cNvSpPr txBox="1"/>
          <p:nvPr/>
        </p:nvSpPr>
        <p:spPr>
          <a:xfrm>
            <a:off x="4468025" y="1344925"/>
            <a:ext cx="4093200" cy="3111600"/>
          </a:xfrm>
          <a:prstGeom prst="rect">
            <a:avLst/>
          </a:prstGeom>
          <a:noFill/>
          <a:ln>
            <a:noFill/>
          </a:ln>
        </p:spPr>
        <p:txBody>
          <a:bodyPr anchorCtr="0" anchor="t" bIns="91425" lIns="91425" spcFirstLastPara="1" rIns="91425" wrap="square" tIns="91425">
            <a:spAutoFit/>
          </a:bodyPr>
          <a:lstStyle/>
          <a:p>
            <a:pPr indent="-342900" lvl="0" marL="457200" rtl="0" algn="l">
              <a:lnSpc>
                <a:spcPct val="115000"/>
              </a:lnSpc>
              <a:spcBef>
                <a:spcPts val="0"/>
              </a:spcBef>
              <a:spcAft>
                <a:spcPts val="0"/>
              </a:spcAft>
              <a:buSzPts val="1800"/>
              <a:buFont typeface="Oswald"/>
              <a:buChar char="●"/>
            </a:pPr>
            <a:r>
              <a:rPr lang="en-GB" sz="1800">
                <a:latin typeface="Oswald"/>
                <a:ea typeface="Oswald"/>
                <a:cs typeface="Oswald"/>
                <a:sym typeface="Oswald"/>
              </a:rPr>
              <a:t>the right to equality before the law and courts;</a:t>
            </a:r>
            <a:endParaRPr sz="1800">
              <a:latin typeface="Oswald"/>
              <a:ea typeface="Oswald"/>
              <a:cs typeface="Oswald"/>
              <a:sym typeface="Oswald"/>
            </a:endParaRPr>
          </a:p>
          <a:p>
            <a:pPr indent="-342900" lvl="0" marL="457200" rtl="0" algn="l">
              <a:lnSpc>
                <a:spcPct val="115000"/>
              </a:lnSpc>
              <a:spcBef>
                <a:spcPts val="0"/>
              </a:spcBef>
              <a:spcAft>
                <a:spcPts val="0"/>
              </a:spcAft>
              <a:buSzPts val="1800"/>
              <a:buFont typeface="Oswald"/>
              <a:buChar char="●"/>
            </a:pPr>
            <a:r>
              <a:rPr lang="en-GB" sz="1800">
                <a:latin typeface="Oswald"/>
                <a:ea typeface="Oswald"/>
                <a:cs typeface="Oswald"/>
                <a:sym typeface="Oswald"/>
              </a:rPr>
              <a:t>the right to trial by a competent, independent and impartial tribunal established by law;</a:t>
            </a:r>
            <a:endParaRPr sz="1800">
              <a:latin typeface="Oswald"/>
              <a:ea typeface="Oswald"/>
              <a:cs typeface="Oswald"/>
              <a:sym typeface="Oswald"/>
            </a:endParaRPr>
          </a:p>
          <a:p>
            <a:pPr indent="-342900" lvl="0" marL="457200" rtl="0" algn="l">
              <a:lnSpc>
                <a:spcPct val="115000"/>
              </a:lnSpc>
              <a:spcBef>
                <a:spcPts val="0"/>
              </a:spcBef>
              <a:spcAft>
                <a:spcPts val="0"/>
              </a:spcAft>
              <a:buSzPts val="1800"/>
              <a:buFont typeface="Oswald"/>
              <a:buChar char="●"/>
            </a:pPr>
            <a:r>
              <a:rPr lang="en-GB" sz="1800">
                <a:latin typeface="Oswald"/>
                <a:ea typeface="Oswald"/>
                <a:cs typeface="Oswald"/>
                <a:sym typeface="Oswald"/>
              </a:rPr>
              <a:t>the right to a fair hearing;</a:t>
            </a:r>
            <a:endParaRPr sz="1800">
              <a:latin typeface="Oswald"/>
              <a:ea typeface="Oswald"/>
              <a:cs typeface="Oswald"/>
              <a:sym typeface="Oswald"/>
            </a:endParaRPr>
          </a:p>
          <a:p>
            <a:pPr indent="-342900" lvl="0" marL="457200" rtl="0" algn="l">
              <a:lnSpc>
                <a:spcPct val="115000"/>
              </a:lnSpc>
              <a:spcBef>
                <a:spcPts val="0"/>
              </a:spcBef>
              <a:spcAft>
                <a:spcPts val="0"/>
              </a:spcAft>
              <a:buSzPts val="1800"/>
              <a:buFont typeface="Oswald"/>
              <a:buChar char="●"/>
            </a:pPr>
            <a:r>
              <a:rPr lang="en-GB" sz="1800">
                <a:latin typeface="Oswald"/>
                <a:ea typeface="Oswald"/>
                <a:cs typeface="Oswald"/>
                <a:sym typeface="Oswald"/>
              </a:rPr>
              <a:t>the right to a public hearing;</a:t>
            </a:r>
            <a:endParaRPr sz="1800">
              <a:latin typeface="Oswald"/>
              <a:ea typeface="Oswald"/>
              <a:cs typeface="Oswald"/>
              <a:sym typeface="Oswald"/>
            </a:endParaRPr>
          </a:p>
          <a:p>
            <a:pPr indent="0" lvl="0" marL="457200" rtl="0" algn="l">
              <a:lnSpc>
                <a:spcPct val="115000"/>
              </a:lnSpc>
              <a:spcBef>
                <a:spcPts val="0"/>
              </a:spcBef>
              <a:spcAft>
                <a:spcPts val="0"/>
              </a:spcAft>
              <a:buNone/>
            </a:pPr>
            <a:r>
              <a:t/>
            </a:r>
            <a:endParaRPr sz="1500">
              <a:latin typeface="Oswald"/>
              <a:ea typeface="Oswald"/>
              <a:cs typeface="Oswald"/>
              <a:sym typeface="Oswald"/>
            </a:endParaRPr>
          </a:p>
          <a:p>
            <a:pPr indent="0" lvl="0" marL="0" rtl="0" algn="l">
              <a:spcBef>
                <a:spcPts val="0"/>
              </a:spcBef>
              <a:spcAft>
                <a:spcPts val="0"/>
              </a:spcAft>
              <a:buNone/>
            </a:pPr>
            <a:r>
              <a:t/>
            </a:r>
            <a:endParaRPr>
              <a:latin typeface="Oswald"/>
              <a:ea typeface="Oswald"/>
              <a:cs typeface="Oswald"/>
              <a:sym typeface="Oswald"/>
            </a:endParaRPr>
          </a:p>
          <a:p>
            <a:pPr indent="0" lvl="0" marL="0" rtl="0" algn="l">
              <a:spcBef>
                <a:spcPts val="0"/>
              </a:spcBef>
              <a:spcAft>
                <a:spcPts val="0"/>
              </a:spcAft>
              <a:buNone/>
            </a:pPr>
            <a:r>
              <a:t/>
            </a:r>
            <a:endParaRPr>
              <a:latin typeface="Oswald"/>
              <a:ea typeface="Oswald"/>
              <a:cs typeface="Oswald"/>
              <a:sym typeface="Oswald"/>
            </a:endParaRPr>
          </a:p>
        </p:txBody>
      </p:sp>
      <p:sp>
        <p:nvSpPr>
          <p:cNvPr id="477" name="Google Shape;477;p52"/>
          <p:cNvSpPr/>
          <p:nvPr/>
        </p:nvSpPr>
        <p:spPr>
          <a:xfrm>
            <a:off x="4945250" y="499400"/>
            <a:ext cx="324000" cy="314100"/>
          </a:xfrm>
          <a:prstGeom prst="star5">
            <a:avLst>
              <a:gd fmla="val 19098" name="adj"/>
              <a:gd fmla="val 105146" name="hf"/>
              <a:gd fmla="val 110557" name="vf"/>
            </a:avLst>
          </a:prstGeom>
          <a:solidFill>
            <a:schemeClr val="accent1"/>
          </a:solidFill>
          <a:ln cap="flat" cmpd="sng" w="9525">
            <a:solidFill>
              <a:srgbClr val="666666"/>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EC6F6B"/>
              </a:solidFill>
              <a:highlight>
                <a:srgbClr val="EC6F6B"/>
              </a:highlight>
              <a:latin typeface="Arial"/>
              <a:ea typeface="Arial"/>
              <a:cs typeface="Arial"/>
              <a:sym typeface="Arial"/>
            </a:endParaRPr>
          </a:p>
        </p:txBody>
      </p:sp>
      <p:sp>
        <p:nvSpPr>
          <p:cNvPr id="478" name="Google Shape;478;p52"/>
          <p:cNvSpPr/>
          <p:nvPr/>
        </p:nvSpPr>
        <p:spPr>
          <a:xfrm>
            <a:off x="5078450" y="499400"/>
            <a:ext cx="324000" cy="314100"/>
          </a:xfrm>
          <a:prstGeom prst="star5">
            <a:avLst>
              <a:gd fmla="val 19098" name="adj"/>
              <a:gd fmla="val 105146" name="hf"/>
              <a:gd fmla="val 110557" name="vf"/>
            </a:avLst>
          </a:prstGeom>
          <a:solidFill>
            <a:schemeClr val="accent1"/>
          </a:solidFill>
          <a:ln cap="flat" cmpd="sng" w="9525">
            <a:solidFill>
              <a:srgbClr val="666666"/>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EC6F6B"/>
              </a:solidFill>
              <a:highlight>
                <a:srgbClr val="EC6F6B"/>
              </a:highlight>
              <a:latin typeface="Arial"/>
              <a:ea typeface="Arial"/>
              <a:cs typeface="Arial"/>
              <a:sym typeface="Arial"/>
            </a:endParaRPr>
          </a:p>
        </p:txBody>
      </p:sp>
      <p:sp>
        <p:nvSpPr>
          <p:cNvPr id="479" name="Google Shape;479;p52"/>
          <p:cNvSpPr/>
          <p:nvPr/>
        </p:nvSpPr>
        <p:spPr>
          <a:xfrm>
            <a:off x="5193050" y="499400"/>
            <a:ext cx="324000" cy="314100"/>
          </a:xfrm>
          <a:prstGeom prst="star5">
            <a:avLst>
              <a:gd fmla="val 19098" name="adj"/>
              <a:gd fmla="val 105146" name="hf"/>
              <a:gd fmla="val 110557" name="vf"/>
            </a:avLst>
          </a:prstGeom>
          <a:solidFill>
            <a:schemeClr val="accent1"/>
          </a:solidFill>
          <a:ln cap="flat" cmpd="sng" w="9525">
            <a:solidFill>
              <a:srgbClr val="666666"/>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EC6F6B"/>
              </a:solidFill>
              <a:highlight>
                <a:srgbClr val="EC6F6B"/>
              </a:highlight>
              <a:latin typeface="Arial"/>
              <a:ea typeface="Arial"/>
              <a:cs typeface="Arial"/>
              <a:sym typeface="Arial"/>
            </a:endParaRPr>
          </a:p>
        </p:txBody>
      </p:sp>
      <p:sp>
        <p:nvSpPr>
          <p:cNvPr id="480" name="Google Shape;480;p52"/>
          <p:cNvSpPr/>
          <p:nvPr/>
        </p:nvSpPr>
        <p:spPr>
          <a:xfrm>
            <a:off x="5328575" y="499400"/>
            <a:ext cx="324000" cy="314100"/>
          </a:xfrm>
          <a:prstGeom prst="star5">
            <a:avLst>
              <a:gd fmla="val 19098" name="adj"/>
              <a:gd fmla="val 105146" name="hf"/>
              <a:gd fmla="val 110557" name="vf"/>
            </a:avLst>
          </a:prstGeom>
          <a:solidFill>
            <a:schemeClr val="accent1"/>
          </a:solidFill>
          <a:ln cap="flat" cmpd="sng" w="9525">
            <a:solidFill>
              <a:srgbClr val="666666"/>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EC6F6B"/>
              </a:solidFill>
              <a:highlight>
                <a:srgbClr val="EC6F6B"/>
              </a:highlight>
              <a:latin typeface="Arial"/>
              <a:ea typeface="Arial"/>
              <a:cs typeface="Arial"/>
              <a:sym typeface="Arial"/>
            </a:endParaRPr>
          </a:p>
        </p:txBody>
      </p:sp>
      <p:sp>
        <p:nvSpPr>
          <p:cNvPr id="481" name="Google Shape;481;p52"/>
          <p:cNvSpPr/>
          <p:nvPr/>
        </p:nvSpPr>
        <p:spPr>
          <a:xfrm>
            <a:off x="5404775" y="499400"/>
            <a:ext cx="324000" cy="314100"/>
          </a:xfrm>
          <a:prstGeom prst="star5">
            <a:avLst>
              <a:gd fmla="val 19098" name="adj"/>
              <a:gd fmla="val 105146" name="hf"/>
              <a:gd fmla="val 110557" name="vf"/>
            </a:avLst>
          </a:prstGeom>
          <a:solidFill>
            <a:schemeClr val="accent1"/>
          </a:solidFill>
          <a:ln cap="flat" cmpd="sng" w="9525">
            <a:solidFill>
              <a:srgbClr val="666666"/>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EC6F6B"/>
              </a:solidFill>
              <a:highlight>
                <a:srgbClr val="EC6F6B"/>
              </a:highlight>
              <a:latin typeface="Arial"/>
              <a:ea typeface="Arial"/>
              <a:cs typeface="Arial"/>
              <a:sym typeface="Arial"/>
            </a:endParaRPr>
          </a:p>
        </p:txBody>
      </p:sp>
      <p:sp>
        <p:nvSpPr>
          <p:cNvPr id="482" name="Google Shape;482;p52"/>
          <p:cNvSpPr/>
          <p:nvPr/>
        </p:nvSpPr>
        <p:spPr>
          <a:xfrm>
            <a:off x="5537975" y="499400"/>
            <a:ext cx="324000" cy="314100"/>
          </a:xfrm>
          <a:prstGeom prst="star5">
            <a:avLst>
              <a:gd fmla="val 19098" name="adj"/>
              <a:gd fmla="val 105146" name="hf"/>
              <a:gd fmla="val 110557" name="vf"/>
            </a:avLst>
          </a:prstGeom>
          <a:solidFill>
            <a:schemeClr val="accent1"/>
          </a:solidFill>
          <a:ln cap="flat" cmpd="sng" w="9525">
            <a:solidFill>
              <a:srgbClr val="666666"/>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EC6F6B"/>
              </a:solidFill>
              <a:highlight>
                <a:srgbClr val="EC6F6B"/>
              </a:highlight>
              <a:latin typeface="Arial"/>
              <a:ea typeface="Arial"/>
              <a:cs typeface="Arial"/>
              <a:sym typeface="Arial"/>
            </a:endParaRPr>
          </a:p>
        </p:txBody>
      </p:sp>
      <p:sp>
        <p:nvSpPr>
          <p:cNvPr id="483" name="Google Shape;483;p52"/>
          <p:cNvSpPr/>
          <p:nvPr/>
        </p:nvSpPr>
        <p:spPr>
          <a:xfrm>
            <a:off x="5652575" y="499400"/>
            <a:ext cx="324000" cy="314100"/>
          </a:xfrm>
          <a:prstGeom prst="star5">
            <a:avLst>
              <a:gd fmla="val 19098" name="adj"/>
              <a:gd fmla="val 105146" name="hf"/>
              <a:gd fmla="val 110557" name="vf"/>
            </a:avLst>
          </a:prstGeom>
          <a:solidFill>
            <a:schemeClr val="accent1"/>
          </a:solidFill>
          <a:ln cap="flat" cmpd="sng" w="9525">
            <a:solidFill>
              <a:srgbClr val="666666"/>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EC6F6B"/>
              </a:solidFill>
              <a:highlight>
                <a:srgbClr val="EC6F6B"/>
              </a:highlight>
              <a:latin typeface="Arial"/>
              <a:ea typeface="Arial"/>
              <a:cs typeface="Arial"/>
              <a:sym typeface="Arial"/>
            </a:endParaRPr>
          </a:p>
        </p:txBody>
      </p:sp>
      <p:sp>
        <p:nvSpPr>
          <p:cNvPr id="484" name="Google Shape;484;p52"/>
          <p:cNvSpPr/>
          <p:nvPr/>
        </p:nvSpPr>
        <p:spPr>
          <a:xfrm>
            <a:off x="5788100" y="499400"/>
            <a:ext cx="324000" cy="314100"/>
          </a:xfrm>
          <a:prstGeom prst="star5">
            <a:avLst>
              <a:gd fmla="val 19098" name="adj"/>
              <a:gd fmla="val 105146" name="hf"/>
              <a:gd fmla="val 110557" name="vf"/>
            </a:avLst>
          </a:prstGeom>
          <a:solidFill>
            <a:schemeClr val="accent1"/>
          </a:solidFill>
          <a:ln cap="flat" cmpd="sng" w="9525">
            <a:solidFill>
              <a:srgbClr val="666666"/>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EC6F6B"/>
              </a:solidFill>
              <a:highlight>
                <a:srgbClr val="EC6F6B"/>
              </a:highlight>
              <a:latin typeface="Arial"/>
              <a:ea typeface="Arial"/>
              <a:cs typeface="Arial"/>
              <a:sym typeface="Arial"/>
            </a:endParaRPr>
          </a:p>
        </p:txBody>
      </p:sp>
      <p:sp>
        <p:nvSpPr>
          <p:cNvPr id="485" name="Google Shape;485;p52"/>
          <p:cNvSpPr/>
          <p:nvPr/>
        </p:nvSpPr>
        <p:spPr>
          <a:xfrm>
            <a:off x="5864300" y="499400"/>
            <a:ext cx="324000" cy="314100"/>
          </a:xfrm>
          <a:prstGeom prst="star5">
            <a:avLst>
              <a:gd fmla="val 19098" name="adj"/>
              <a:gd fmla="val 105146" name="hf"/>
              <a:gd fmla="val 110557" name="vf"/>
            </a:avLst>
          </a:prstGeom>
          <a:solidFill>
            <a:schemeClr val="accent1"/>
          </a:solidFill>
          <a:ln cap="flat" cmpd="sng" w="9525">
            <a:solidFill>
              <a:srgbClr val="666666"/>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EC6F6B"/>
              </a:solidFill>
              <a:highlight>
                <a:srgbClr val="EC6F6B"/>
              </a:highlight>
              <a:latin typeface="Arial"/>
              <a:ea typeface="Arial"/>
              <a:cs typeface="Arial"/>
              <a:sym typeface="Arial"/>
            </a:endParaRPr>
          </a:p>
        </p:txBody>
      </p:sp>
      <p:sp>
        <p:nvSpPr>
          <p:cNvPr id="486" name="Google Shape;486;p52"/>
          <p:cNvSpPr/>
          <p:nvPr/>
        </p:nvSpPr>
        <p:spPr>
          <a:xfrm>
            <a:off x="5997500" y="499400"/>
            <a:ext cx="324000" cy="314100"/>
          </a:xfrm>
          <a:prstGeom prst="star5">
            <a:avLst>
              <a:gd fmla="val 19098" name="adj"/>
              <a:gd fmla="val 105146" name="hf"/>
              <a:gd fmla="val 110557" name="vf"/>
            </a:avLst>
          </a:prstGeom>
          <a:solidFill>
            <a:schemeClr val="accent1"/>
          </a:solidFill>
          <a:ln cap="flat" cmpd="sng" w="9525">
            <a:solidFill>
              <a:srgbClr val="666666"/>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EC6F6B"/>
              </a:solidFill>
              <a:highlight>
                <a:srgbClr val="EC6F6B"/>
              </a:highlight>
              <a:latin typeface="Arial"/>
              <a:ea typeface="Arial"/>
              <a:cs typeface="Arial"/>
              <a:sym typeface="Arial"/>
            </a:endParaRPr>
          </a:p>
        </p:txBody>
      </p:sp>
      <p:sp>
        <p:nvSpPr>
          <p:cNvPr id="487" name="Google Shape;487;p52"/>
          <p:cNvSpPr/>
          <p:nvPr/>
        </p:nvSpPr>
        <p:spPr>
          <a:xfrm>
            <a:off x="6112100" y="499400"/>
            <a:ext cx="324000" cy="314100"/>
          </a:xfrm>
          <a:prstGeom prst="star5">
            <a:avLst>
              <a:gd fmla="val 19098" name="adj"/>
              <a:gd fmla="val 105146" name="hf"/>
              <a:gd fmla="val 110557" name="vf"/>
            </a:avLst>
          </a:prstGeom>
          <a:solidFill>
            <a:schemeClr val="accent1"/>
          </a:solidFill>
          <a:ln cap="flat" cmpd="sng" w="9525">
            <a:solidFill>
              <a:srgbClr val="666666"/>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EC6F6B"/>
              </a:solidFill>
              <a:highlight>
                <a:srgbClr val="EC6F6B"/>
              </a:highlight>
              <a:latin typeface="Arial"/>
              <a:ea typeface="Arial"/>
              <a:cs typeface="Arial"/>
              <a:sym typeface="Arial"/>
            </a:endParaRPr>
          </a:p>
        </p:txBody>
      </p:sp>
      <p:sp>
        <p:nvSpPr>
          <p:cNvPr id="488" name="Google Shape;488;p52"/>
          <p:cNvSpPr/>
          <p:nvPr/>
        </p:nvSpPr>
        <p:spPr>
          <a:xfrm>
            <a:off x="6247625" y="499400"/>
            <a:ext cx="324000" cy="314100"/>
          </a:xfrm>
          <a:prstGeom prst="star5">
            <a:avLst>
              <a:gd fmla="val 19098" name="adj"/>
              <a:gd fmla="val 105146" name="hf"/>
              <a:gd fmla="val 110557" name="vf"/>
            </a:avLst>
          </a:prstGeom>
          <a:solidFill>
            <a:schemeClr val="accent1"/>
          </a:solidFill>
          <a:ln cap="flat" cmpd="sng" w="9525">
            <a:solidFill>
              <a:srgbClr val="666666"/>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EC6F6B"/>
              </a:solidFill>
              <a:highlight>
                <a:srgbClr val="EC6F6B"/>
              </a:highlight>
              <a:latin typeface="Arial"/>
              <a:ea typeface="Arial"/>
              <a:cs typeface="Arial"/>
              <a:sym typeface="Arial"/>
            </a:endParaRPr>
          </a:p>
        </p:txBody>
      </p:sp>
      <p:sp>
        <p:nvSpPr>
          <p:cNvPr id="489" name="Google Shape;489;p52"/>
          <p:cNvSpPr txBox="1"/>
          <p:nvPr/>
        </p:nvSpPr>
        <p:spPr>
          <a:xfrm>
            <a:off x="593600" y="1355725"/>
            <a:ext cx="3684300" cy="3329400"/>
          </a:xfrm>
          <a:prstGeom prst="rect">
            <a:avLst/>
          </a:prstGeom>
          <a:noFill/>
          <a:ln>
            <a:noFill/>
          </a:ln>
        </p:spPr>
        <p:txBody>
          <a:bodyPr anchorCtr="0" anchor="t" bIns="91425" lIns="91425" spcFirstLastPara="1" rIns="91425" wrap="square" tIns="91425">
            <a:spAutoFit/>
          </a:bodyPr>
          <a:lstStyle/>
          <a:p>
            <a:pPr indent="-342900" lvl="0" marL="457200" rtl="0" algn="l">
              <a:lnSpc>
                <a:spcPct val="115000"/>
              </a:lnSpc>
              <a:spcBef>
                <a:spcPts val="0"/>
              </a:spcBef>
              <a:spcAft>
                <a:spcPts val="0"/>
              </a:spcAft>
              <a:buSzPts val="1800"/>
              <a:buFont typeface="Oswald"/>
              <a:buChar char="●"/>
            </a:pPr>
            <a:r>
              <a:rPr lang="en-GB" sz="1800">
                <a:latin typeface="Oswald"/>
                <a:ea typeface="Oswald"/>
                <a:cs typeface="Oswald"/>
                <a:sym typeface="Oswald"/>
              </a:rPr>
              <a:t>the right to be presumed innocent (also applies pre-trial);</a:t>
            </a:r>
            <a:endParaRPr sz="1800">
              <a:latin typeface="Oswald"/>
              <a:ea typeface="Oswald"/>
              <a:cs typeface="Oswald"/>
              <a:sym typeface="Oswald"/>
            </a:endParaRPr>
          </a:p>
          <a:p>
            <a:pPr indent="-342900" lvl="0" marL="457200" rtl="0" algn="l">
              <a:lnSpc>
                <a:spcPct val="115000"/>
              </a:lnSpc>
              <a:spcBef>
                <a:spcPts val="0"/>
              </a:spcBef>
              <a:spcAft>
                <a:spcPts val="0"/>
              </a:spcAft>
              <a:buSzPts val="1800"/>
              <a:buFont typeface="Oswald"/>
              <a:buChar char="●"/>
            </a:pPr>
            <a:r>
              <a:rPr lang="en-GB" sz="1800">
                <a:latin typeface="Oswald"/>
                <a:ea typeface="Oswald"/>
                <a:cs typeface="Oswald"/>
                <a:sym typeface="Oswald"/>
              </a:rPr>
              <a:t>the right not to be compelled to testify or confess guilt (also applies pre-trial);</a:t>
            </a:r>
            <a:endParaRPr sz="1800">
              <a:latin typeface="Oswald"/>
              <a:ea typeface="Oswald"/>
              <a:cs typeface="Oswald"/>
              <a:sym typeface="Oswald"/>
            </a:endParaRPr>
          </a:p>
          <a:p>
            <a:pPr indent="-342900" lvl="0" marL="457200" rtl="0" algn="l">
              <a:lnSpc>
                <a:spcPct val="115000"/>
              </a:lnSpc>
              <a:spcBef>
                <a:spcPts val="0"/>
              </a:spcBef>
              <a:spcAft>
                <a:spcPts val="0"/>
              </a:spcAft>
              <a:buSzPts val="1800"/>
              <a:buFont typeface="Oswald"/>
              <a:buChar char="●"/>
            </a:pPr>
            <a:r>
              <a:rPr lang="en-GB" sz="1800">
                <a:latin typeface="Oswald"/>
                <a:ea typeface="Oswald"/>
                <a:cs typeface="Oswald"/>
                <a:sym typeface="Oswald"/>
              </a:rPr>
              <a:t>evidence gained as a result of torture or compulsion should be excluded;</a:t>
            </a:r>
            <a:endParaRPr sz="1800">
              <a:latin typeface="Oswald"/>
              <a:ea typeface="Oswald"/>
              <a:cs typeface="Oswald"/>
              <a:sym typeface="Oswald"/>
            </a:endParaRPr>
          </a:p>
          <a:p>
            <a:pPr indent="-342900" lvl="0" marL="457200" rtl="0" algn="l">
              <a:lnSpc>
                <a:spcPct val="115000"/>
              </a:lnSpc>
              <a:spcBef>
                <a:spcPts val="0"/>
              </a:spcBef>
              <a:spcAft>
                <a:spcPts val="0"/>
              </a:spcAft>
              <a:buSzPts val="1800"/>
              <a:buFont typeface="Oswald"/>
              <a:buChar char="●"/>
            </a:pPr>
            <a:r>
              <a:rPr lang="en-GB" sz="1800">
                <a:latin typeface="Oswald"/>
                <a:ea typeface="Oswald"/>
                <a:cs typeface="Oswald"/>
                <a:sym typeface="Oswald"/>
              </a:rPr>
              <a:t>no retroactive laws or double jeopardy;</a:t>
            </a:r>
            <a:endParaRPr sz="1800"/>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93" name="Shape 493"/>
        <p:cNvGrpSpPr/>
        <p:nvPr/>
      </p:nvGrpSpPr>
      <p:grpSpPr>
        <a:xfrm>
          <a:off x="0" y="0"/>
          <a:ext cx="0" cy="0"/>
          <a:chOff x="0" y="0"/>
          <a:chExt cx="0" cy="0"/>
        </a:xfrm>
      </p:grpSpPr>
      <p:sp>
        <p:nvSpPr>
          <p:cNvPr id="494" name="Google Shape;494;p53"/>
          <p:cNvSpPr txBox="1"/>
          <p:nvPr>
            <p:ph type="title"/>
          </p:nvPr>
        </p:nvSpPr>
        <p:spPr>
          <a:xfrm>
            <a:off x="629841" y="339189"/>
            <a:ext cx="3097500" cy="474300"/>
          </a:xfrm>
          <a:prstGeom prst="rect">
            <a:avLst/>
          </a:prstGeom>
          <a:noFill/>
          <a:ln>
            <a:noFill/>
          </a:ln>
        </p:spPr>
        <p:txBody>
          <a:bodyPr anchorCtr="0" anchor="t" bIns="0" lIns="68575" spcFirstLastPara="1" rIns="68575" wrap="square" tIns="0">
            <a:noAutofit/>
          </a:bodyPr>
          <a:lstStyle/>
          <a:p>
            <a:pPr indent="0" lvl="0" marL="0" rtl="0" algn="l">
              <a:lnSpc>
                <a:spcPct val="90000"/>
              </a:lnSpc>
              <a:spcBef>
                <a:spcPts val="0"/>
              </a:spcBef>
              <a:spcAft>
                <a:spcPts val="0"/>
              </a:spcAft>
              <a:buClr>
                <a:srgbClr val="000000"/>
              </a:buClr>
              <a:buSzPts val="2800"/>
              <a:buFont typeface="Oswald"/>
              <a:buNone/>
            </a:pPr>
            <a:r>
              <a:rPr lang="en-GB" sz="1800"/>
              <a:t>RIGHTS RELATING TO </a:t>
            </a:r>
            <a:endParaRPr sz="1800"/>
          </a:p>
          <a:p>
            <a:pPr indent="0" lvl="0" marL="0" rtl="0" algn="l">
              <a:lnSpc>
                <a:spcPct val="90000"/>
              </a:lnSpc>
              <a:spcBef>
                <a:spcPts val="0"/>
              </a:spcBef>
              <a:spcAft>
                <a:spcPts val="0"/>
              </a:spcAft>
              <a:buClr>
                <a:srgbClr val="000000"/>
              </a:buClr>
              <a:buSzPts val="2800"/>
              <a:buFont typeface="Oswald"/>
              <a:buNone/>
            </a:pPr>
            <a:r>
              <a:rPr lang="en-GB" sz="1800"/>
              <a:t>A FAIR TRIAL</a:t>
            </a:r>
            <a:endParaRPr sz="1800"/>
          </a:p>
          <a:p>
            <a:pPr indent="0" lvl="0" marL="0" rtl="0" algn="l">
              <a:lnSpc>
                <a:spcPct val="90000"/>
              </a:lnSpc>
              <a:spcBef>
                <a:spcPts val="0"/>
              </a:spcBef>
              <a:spcAft>
                <a:spcPts val="0"/>
              </a:spcAft>
              <a:buClr>
                <a:srgbClr val="000000"/>
              </a:buClr>
              <a:buSzPts val="1500"/>
              <a:buFont typeface="Oswald"/>
              <a:buNone/>
            </a:pPr>
            <a:r>
              <a:t/>
            </a:r>
            <a:endParaRPr sz="1100"/>
          </a:p>
        </p:txBody>
      </p:sp>
      <p:sp>
        <p:nvSpPr>
          <p:cNvPr id="495" name="Google Shape;495;p53"/>
          <p:cNvSpPr txBox="1"/>
          <p:nvPr/>
        </p:nvSpPr>
        <p:spPr>
          <a:xfrm>
            <a:off x="8062332" y="4897511"/>
            <a:ext cx="453000" cy="104400"/>
          </a:xfrm>
          <a:prstGeom prst="rect">
            <a:avLst/>
          </a:prstGeom>
          <a:noFill/>
          <a:ln>
            <a:noFill/>
          </a:ln>
        </p:spPr>
        <p:txBody>
          <a:bodyPr anchorCtr="0" anchor="b" bIns="0" lIns="0" spcFirstLastPara="1" rIns="0" wrap="square" tIns="0">
            <a:noAutofit/>
          </a:bodyPr>
          <a:lstStyle/>
          <a:p>
            <a:pPr indent="0" lvl="0" marL="0" marR="0" rtl="0" algn="r">
              <a:lnSpc>
                <a:spcPct val="100000"/>
              </a:lnSpc>
              <a:spcBef>
                <a:spcPts val="0"/>
              </a:spcBef>
              <a:spcAft>
                <a:spcPts val="0"/>
              </a:spcAft>
              <a:buClr>
                <a:srgbClr val="000000"/>
              </a:buClr>
              <a:buSzPts val="800"/>
              <a:buFont typeface="Arial"/>
              <a:buNone/>
            </a:pPr>
            <a:fld id="{00000000-1234-1234-1234-123412341234}" type="slidenum">
              <a:rPr b="1" i="0" lang="en-GB" sz="800" u="none" cap="none" strike="noStrike">
                <a:solidFill>
                  <a:srgbClr val="000000"/>
                </a:solidFill>
                <a:latin typeface="Oswald"/>
                <a:ea typeface="Oswald"/>
                <a:cs typeface="Oswald"/>
                <a:sym typeface="Oswald"/>
              </a:rPr>
              <a:t>‹#›</a:t>
            </a:fld>
            <a:endParaRPr b="1" i="0" sz="800" u="none" cap="none" strike="noStrike">
              <a:solidFill>
                <a:srgbClr val="000000"/>
              </a:solidFill>
              <a:latin typeface="Oswald"/>
              <a:ea typeface="Oswald"/>
              <a:cs typeface="Oswald"/>
              <a:sym typeface="Oswald"/>
            </a:endParaRPr>
          </a:p>
        </p:txBody>
      </p:sp>
      <p:sp>
        <p:nvSpPr>
          <p:cNvPr id="496" name="Google Shape;496;p53"/>
          <p:cNvSpPr txBox="1"/>
          <p:nvPr/>
        </p:nvSpPr>
        <p:spPr>
          <a:xfrm>
            <a:off x="629850" y="842975"/>
            <a:ext cx="7978800" cy="2415000"/>
          </a:xfrm>
          <a:prstGeom prst="rect">
            <a:avLst/>
          </a:prstGeom>
          <a:noFill/>
          <a:ln>
            <a:noFill/>
          </a:ln>
        </p:spPr>
        <p:txBody>
          <a:bodyPr anchorCtr="0" anchor="t" bIns="91425" lIns="91425" spcFirstLastPara="1" rIns="91425" wrap="square" tIns="91425">
            <a:spAutoFit/>
          </a:bodyPr>
          <a:lstStyle/>
          <a:p>
            <a:pPr indent="0" lvl="0" marL="0" marR="0" rtl="0" algn="l">
              <a:lnSpc>
                <a:spcPct val="115000"/>
              </a:lnSpc>
              <a:spcBef>
                <a:spcPts val="0"/>
              </a:spcBef>
              <a:spcAft>
                <a:spcPts val="0"/>
              </a:spcAft>
              <a:buNone/>
            </a:pPr>
            <a:r>
              <a:rPr lang="en-GB" sz="1900">
                <a:latin typeface="Oswald"/>
                <a:ea typeface="Oswald"/>
                <a:cs typeface="Oswald"/>
                <a:sym typeface="Oswald"/>
              </a:rPr>
              <a:t>These are the rights to which everyone is entitled during the trial proceedings:</a:t>
            </a:r>
            <a:endParaRPr sz="1900">
              <a:latin typeface="Oswald"/>
              <a:ea typeface="Oswald"/>
              <a:cs typeface="Oswald"/>
              <a:sym typeface="Oswald"/>
            </a:endParaRPr>
          </a:p>
          <a:p>
            <a:pPr indent="0" lvl="0" marL="0" marR="0" rtl="0" algn="l">
              <a:lnSpc>
                <a:spcPct val="115000"/>
              </a:lnSpc>
              <a:spcBef>
                <a:spcPts val="0"/>
              </a:spcBef>
              <a:spcAft>
                <a:spcPts val="0"/>
              </a:spcAft>
              <a:buNone/>
            </a:pPr>
            <a:r>
              <a:t/>
            </a:r>
            <a:endParaRPr sz="2300">
              <a:highlight>
                <a:schemeClr val="accent1"/>
              </a:highlight>
              <a:latin typeface="Oswald"/>
              <a:ea typeface="Oswald"/>
              <a:cs typeface="Oswald"/>
              <a:sym typeface="Oswald"/>
            </a:endParaRPr>
          </a:p>
          <a:p>
            <a:pPr indent="0" lvl="0" marL="0" marR="0" rtl="0" algn="l">
              <a:lnSpc>
                <a:spcPct val="115000"/>
              </a:lnSpc>
              <a:spcBef>
                <a:spcPts val="0"/>
              </a:spcBef>
              <a:spcAft>
                <a:spcPts val="0"/>
              </a:spcAft>
              <a:buNone/>
            </a:pPr>
            <a:r>
              <a:t/>
            </a:r>
            <a:endParaRPr sz="1800">
              <a:latin typeface="Oswald"/>
              <a:ea typeface="Oswald"/>
              <a:cs typeface="Oswald"/>
              <a:sym typeface="Oswald"/>
            </a:endParaRPr>
          </a:p>
          <a:p>
            <a:pPr indent="0" lvl="0" marL="457200" marR="0" rtl="0" algn="l">
              <a:lnSpc>
                <a:spcPct val="115000"/>
              </a:lnSpc>
              <a:spcBef>
                <a:spcPts val="0"/>
              </a:spcBef>
              <a:spcAft>
                <a:spcPts val="0"/>
              </a:spcAft>
              <a:buNone/>
            </a:pPr>
            <a:r>
              <a:t/>
            </a:r>
            <a:endParaRPr sz="2300">
              <a:highlight>
                <a:schemeClr val="accent1"/>
              </a:highlight>
              <a:latin typeface="Oswald"/>
              <a:ea typeface="Oswald"/>
              <a:cs typeface="Oswald"/>
              <a:sym typeface="Oswald"/>
            </a:endParaRPr>
          </a:p>
          <a:p>
            <a:pPr indent="0" lvl="0" marL="0" marR="0" rtl="0" algn="l">
              <a:lnSpc>
                <a:spcPct val="115000"/>
              </a:lnSpc>
              <a:spcBef>
                <a:spcPts val="0"/>
              </a:spcBef>
              <a:spcAft>
                <a:spcPts val="0"/>
              </a:spcAft>
              <a:buNone/>
            </a:pPr>
            <a:r>
              <a:t/>
            </a:r>
            <a:endParaRPr sz="2300">
              <a:highlight>
                <a:schemeClr val="accent1"/>
              </a:highlight>
              <a:latin typeface="Oswald"/>
              <a:ea typeface="Oswald"/>
              <a:cs typeface="Oswald"/>
              <a:sym typeface="Oswald"/>
            </a:endParaRPr>
          </a:p>
          <a:p>
            <a:pPr indent="0" lvl="0" marL="0" marR="0" rtl="0" algn="l">
              <a:lnSpc>
                <a:spcPct val="115000"/>
              </a:lnSpc>
              <a:spcBef>
                <a:spcPts val="0"/>
              </a:spcBef>
              <a:spcAft>
                <a:spcPts val="0"/>
              </a:spcAft>
              <a:buNone/>
            </a:pPr>
            <a:r>
              <a:t/>
            </a:r>
            <a:endParaRPr sz="2300">
              <a:highlight>
                <a:schemeClr val="accent1"/>
              </a:highlight>
              <a:latin typeface="Oswald"/>
              <a:ea typeface="Oswald"/>
              <a:cs typeface="Oswald"/>
              <a:sym typeface="Oswald"/>
            </a:endParaRPr>
          </a:p>
        </p:txBody>
      </p:sp>
      <p:sp>
        <p:nvSpPr>
          <p:cNvPr id="497" name="Google Shape;497;p53"/>
          <p:cNvSpPr txBox="1"/>
          <p:nvPr/>
        </p:nvSpPr>
        <p:spPr>
          <a:xfrm>
            <a:off x="4343400" y="1530100"/>
            <a:ext cx="4093200" cy="3324000"/>
          </a:xfrm>
          <a:prstGeom prst="rect">
            <a:avLst/>
          </a:prstGeom>
          <a:noFill/>
          <a:ln>
            <a:noFill/>
          </a:ln>
        </p:spPr>
        <p:txBody>
          <a:bodyPr anchorCtr="0" anchor="t" bIns="91425" lIns="91425" spcFirstLastPara="1" rIns="91425" wrap="square" tIns="91425">
            <a:spAutoFit/>
          </a:bodyPr>
          <a:lstStyle/>
          <a:p>
            <a:pPr indent="-342900" lvl="0" marL="457200" rtl="0" algn="l">
              <a:lnSpc>
                <a:spcPct val="115000"/>
              </a:lnSpc>
              <a:spcBef>
                <a:spcPts val="0"/>
              </a:spcBef>
              <a:spcAft>
                <a:spcPts val="0"/>
              </a:spcAft>
              <a:buSzPts val="1800"/>
              <a:buFont typeface="Oswald"/>
              <a:buChar char="●"/>
            </a:pPr>
            <a:r>
              <a:rPr lang="en-GB" sz="1800">
                <a:latin typeface="Oswald"/>
                <a:ea typeface="Oswald"/>
                <a:cs typeface="Oswald"/>
                <a:sym typeface="Oswald"/>
              </a:rPr>
              <a:t>the right to be tried without undue delay;</a:t>
            </a:r>
            <a:endParaRPr sz="1800">
              <a:latin typeface="Oswald"/>
              <a:ea typeface="Oswald"/>
              <a:cs typeface="Oswald"/>
              <a:sym typeface="Oswald"/>
            </a:endParaRPr>
          </a:p>
          <a:p>
            <a:pPr indent="-342900" lvl="0" marL="457200" rtl="0" algn="l">
              <a:lnSpc>
                <a:spcPct val="115000"/>
              </a:lnSpc>
              <a:spcBef>
                <a:spcPts val="0"/>
              </a:spcBef>
              <a:spcAft>
                <a:spcPts val="0"/>
              </a:spcAft>
              <a:buSzPts val="1800"/>
              <a:buFont typeface="Oswald"/>
              <a:buChar char="●"/>
            </a:pPr>
            <a:r>
              <a:rPr lang="en-GB" sz="1800">
                <a:latin typeface="Oswald"/>
                <a:ea typeface="Oswald"/>
                <a:cs typeface="Oswald"/>
                <a:sym typeface="Oswald"/>
              </a:rPr>
              <a:t>the right to defend oneself;</a:t>
            </a:r>
            <a:endParaRPr sz="1800">
              <a:latin typeface="Oswald"/>
              <a:ea typeface="Oswald"/>
              <a:cs typeface="Oswald"/>
              <a:sym typeface="Oswald"/>
            </a:endParaRPr>
          </a:p>
          <a:p>
            <a:pPr indent="-342900" lvl="0" marL="457200" rtl="0" algn="l">
              <a:lnSpc>
                <a:spcPct val="115000"/>
              </a:lnSpc>
              <a:spcBef>
                <a:spcPts val="0"/>
              </a:spcBef>
              <a:spcAft>
                <a:spcPts val="0"/>
              </a:spcAft>
              <a:buSzPts val="1800"/>
              <a:buFont typeface="Oswald"/>
              <a:buChar char="●"/>
            </a:pPr>
            <a:r>
              <a:rPr lang="en-GB" sz="1800">
                <a:latin typeface="Oswald"/>
                <a:ea typeface="Oswald"/>
                <a:cs typeface="Oswald"/>
                <a:sym typeface="Oswald"/>
              </a:rPr>
              <a:t>the right to be present at one’s own trial;</a:t>
            </a:r>
            <a:endParaRPr sz="1800">
              <a:latin typeface="Oswald"/>
              <a:ea typeface="Oswald"/>
              <a:cs typeface="Oswald"/>
              <a:sym typeface="Oswald"/>
            </a:endParaRPr>
          </a:p>
          <a:p>
            <a:pPr indent="-342900" lvl="0" marL="457200" rtl="0" algn="l">
              <a:lnSpc>
                <a:spcPct val="115000"/>
              </a:lnSpc>
              <a:spcBef>
                <a:spcPts val="0"/>
              </a:spcBef>
              <a:spcAft>
                <a:spcPts val="0"/>
              </a:spcAft>
              <a:buSzPts val="1800"/>
              <a:buFont typeface="Oswald"/>
              <a:buChar char="●"/>
            </a:pPr>
            <a:r>
              <a:rPr lang="en-GB" sz="1800">
                <a:latin typeface="Oswald"/>
                <a:ea typeface="Oswald"/>
                <a:cs typeface="Oswald"/>
                <a:sym typeface="Oswald"/>
              </a:rPr>
              <a:t>the right to call and examine witnesses;</a:t>
            </a:r>
            <a:endParaRPr sz="1800">
              <a:latin typeface="Oswald"/>
              <a:ea typeface="Oswald"/>
              <a:cs typeface="Oswald"/>
              <a:sym typeface="Oswald"/>
            </a:endParaRPr>
          </a:p>
          <a:p>
            <a:pPr indent="-342900" lvl="0" marL="457200" rtl="0" algn="l">
              <a:lnSpc>
                <a:spcPct val="115000"/>
              </a:lnSpc>
              <a:spcBef>
                <a:spcPts val="0"/>
              </a:spcBef>
              <a:spcAft>
                <a:spcPts val="0"/>
              </a:spcAft>
              <a:buSzPts val="1800"/>
              <a:buFont typeface="Oswald"/>
              <a:buChar char="●"/>
            </a:pPr>
            <a:r>
              <a:rPr lang="en-GB" sz="1800">
                <a:latin typeface="Oswald"/>
                <a:ea typeface="Oswald"/>
                <a:cs typeface="Oswald"/>
                <a:sym typeface="Oswald"/>
              </a:rPr>
              <a:t>fair trials must continue during states of emergency and armed conflicts;</a:t>
            </a:r>
            <a:endParaRPr sz="1800">
              <a:latin typeface="Oswald"/>
              <a:ea typeface="Oswald"/>
              <a:cs typeface="Oswald"/>
              <a:sym typeface="Oswald"/>
            </a:endParaRPr>
          </a:p>
          <a:p>
            <a:pPr indent="0" lvl="0" marL="457200" rtl="0" algn="l">
              <a:lnSpc>
                <a:spcPct val="115000"/>
              </a:lnSpc>
              <a:spcBef>
                <a:spcPts val="0"/>
              </a:spcBef>
              <a:spcAft>
                <a:spcPts val="0"/>
              </a:spcAft>
              <a:buNone/>
            </a:pPr>
            <a:r>
              <a:t/>
            </a:r>
            <a:endParaRPr sz="1500">
              <a:latin typeface="Oswald"/>
              <a:ea typeface="Oswald"/>
              <a:cs typeface="Oswald"/>
              <a:sym typeface="Oswald"/>
            </a:endParaRPr>
          </a:p>
          <a:p>
            <a:pPr indent="0" lvl="0" marL="457200" rtl="0" algn="l">
              <a:lnSpc>
                <a:spcPct val="115000"/>
              </a:lnSpc>
              <a:spcBef>
                <a:spcPts val="0"/>
              </a:spcBef>
              <a:spcAft>
                <a:spcPts val="0"/>
              </a:spcAft>
              <a:buNone/>
            </a:pPr>
            <a:r>
              <a:t/>
            </a:r>
            <a:endParaRPr sz="1500">
              <a:latin typeface="Oswald"/>
              <a:ea typeface="Oswald"/>
              <a:cs typeface="Oswald"/>
              <a:sym typeface="Oswald"/>
            </a:endParaRPr>
          </a:p>
          <a:p>
            <a:pPr indent="0" lvl="0" marL="0" rtl="0" algn="l">
              <a:lnSpc>
                <a:spcPct val="115000"/>
              </a:lnSpc>
              <a:spcBef>
                <a:spcPts val="0"/>
              </a:spcBef>
              <a:spcAft>
                <a:spcPts val="0"/>
              </a:spcAft>
              <a:buNone/>
            </a:pPr>
            <a:r>
              <a:t/>
            </a:r>
            <a:endParaRPr sz="1500">
              <a:latin typeface="Oswald"/>
              <a:ea typeface="Oswald"/>
              <a:cs typeface="Oswald"/>
              <a:sym typeface="Oswald"/>
            </a:endParaRPr>
          </a:p>
          <a:p>
            <a:pPr indent="0" lvl="0" marL="0" rtl="0" algn="l">
              <a:spcBef>
                <a:spcPts val="0"/>
              </a:spcBef>
              <a:spcAft>
                <a:spcPts val="0"/>
              </a:spcAft>
              <a:buNone/>
            </a:pPr>
            <a:r>
              <a:t/>
            </a:r>
            <a:endParaRPr>
              <a:latin typeface="Oswald"/>
              <a:ea typeface="Oswald"/>
              <a:cs typeface="Oswald"/>
              <a:sym typeface="Oswald"/>
            </a:endParaRPr>
          </a:p>
          <a:p>
            <a:pPr indent="0" lvl="0" marL="0" rtl="0" algn="l">
              <a:spcBef>
                <a:spcPts val="0"/>
              </a:spcBef>
              <a:spcAft>
                <a:spcPts val="0"/>
              </a:spcAft>
              <a:buNone/>
            </a:pPr>
            <a:r>
              <a:t/>
            </a:r>
            <a:endParaRPr>
              <a:latin typeface="Oswald"/>
              <a:ea typeface="Oswald"/>
              <a:cs typeface="Oswald"/>
              <a:sym typeface="Oswald"/>
            </a:endParaRPr>
          </a:p>
        </p:txBody>
      </p:sp>
      <p:sp>
        <p:nvSpPr>
          <p:cNvPr id="498" name="Google Shape;498;p53"/>
          <p:cNvSpPr/>
          <p:nvPr/>
        </p:nvSpPr>
        <p:spPr>
          <a:xfrm>
            <a:off x="4945250" y="499400"/>
            <a:ext cx="324000" cy="314100"/>
          </a:xfrm>
          <a:prstGeom prst="star5">
            <a:avLst>
              <a:gd fmla="val 19098" name="adj"/>
              <a:gd fmla="val 105146" name="hf"/>
              <a:gd fmla="val 110557" name="vf"/>
            </a:avLst>
          </a:prstGeom>
          <a:solidFill>
            <a:schemeClr val="accent1"/>
          </a:solidFill>
          <a:ln cap="flat" cmpd="sng" w="9525">
            <a:solidFill>
              <a:srgbClr val="666666"/>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EC6F6B"/>
              </a:solidFill>
              <a:highlight>
                <a:srgbClr val="EC6F6B"/>
              </a:highlight>
              <a:latin typeface="Arial"/>
              <a:ea typeface="Arial"/>
              <a:cs typeface="Arial"/>
              <a:sym typeface="Arial"/>
            </a:endParaRPr>
          </a:p>
        </p:txBody>
      </p:sp>
      <p:sp>
        <p:nvSpPr>
          <p:cNvPr id="499" name="Google Shape;499;p53"/>
          <p:cNvSpPr/>
          <p:nvPr/>
        </p:nvSpPr>
        <p:spPr>
          <a:xfrm>
            <a:off x="5078450" y="499400"/>
            <a:ext cx="324000" cy="314100"/>
          </a:xfrm>
          <a:prstGeom prst="star5">
            <a:avLst>
              <a:gd fmla="val 19098" name="adj"/>
              <a:gd fmla="val 105146" name="hf"/>
              <a:gd fmla="val 110557" name="vf"/>
            </a:avLst>
          </a:prstGeom>
          <a:solidFill>
            <a:schemeClr val="accent1"/>
          </a:solidFill>
          <a:ln cap="flat" cmpd="sng" w="9525">
            <a:solidFill>
              <a:srgbClr val="666666"/>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EC6F6B"/>
              </a:solidFill>
              <a:highlight>
                <a:srgbClr val="EC6F6B"/>
              </a:highlight>
              <a:latin typeface="Arial"/>
              <a:ea typeface="Arial"/>
              <a:cs typeface="Arial"/>
              <a:sym typeface="Arial"/>
            </a:endParaRPr>
          </a:p>
        </p:txBody>
      </p:sp>
      <p:sp>
        <p:nvSpPr>
          <p:cNvPr id="500" name="Google Shape;500;p53"/>
          <p:cNvSpPr/>
          <p:nvPr/>
        </p:nvSpPr>
        <p:spPr>
          <a:xfrm>
            <a:off x="5193050" y="499400"/>
            <a:ext cx="324000" cy="314100"/>
          </a:xfrm>
          <a:prstGeom prst="star5">
            <a:avLst>
              <a:gd fmla="val 19098" name="adj"/>
              <a:gd fmla="val 105146" name="hf"/>
              <a:gd fmla="val 110557" name="vf"/>
            </a:avLst>
          </a:prstGeom>
          <a:solidFill>
            <a:schemeClr val="accent1"/>
          </a:solidFill>
          <a:ln cap="flat" cmpd="sng" w="9525">
            <a:solidFill>
              <a:srgbClr val="666666"/>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EC6F6B"/>
              </a:solidFill>
              <a:highlight>
                <a:srgbClr val="EC6F6B"/>
              </a:highlight>
              <a:latin typeface="Arial"/>
              <a:ea typeface="Arial"/>
              <a:cs typeface="Arial"/>
              <a:sym typeface="Arial"/>
            </a:endParaRPr>
          </a:p>
        </p:txBody>
      </p:sp>
      <p:sp>
        <p:nvSpPr>
          <p:cNvPr id="501" name="Google Shape;501;p53"/>
          <p:cNvSpPr/>
          <p:nvPr/>
        </p:nvSpPr>
        <p:spPr>
          <a:xfrm>
            <a:off x="5328575" y="499400"/>
            <a:ext cx="324000" cy="314100"/>
          </a:xfrm>
          <a:prstGeom prst="star5">
            <a:avLst>
              <a:gd fmla="val 19098" name="adj"/>
              <a:gd fmla="val 105146" name="hf"/>
              <a:gd fmla="val 110557" name="vf"/>
            </a:avLst>
          </a:prstGeom>
          <a:solidFill>
            <a:schemeClr val="accent1"/>
          </a:solidFill>
          <a:ln cap="flat" cmpd="sng" w="9525">
            <a:solidFill>
              <a:srgbClr val="666666"/>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EC6F6B"/>
              </a:solidFill>
              <a:highlight>
                <a:srgbClr val="EC6F6B"/>
              </a:highlight>
              <a:latin typeface="Arial"/>
              <a:ea typeface="Arial"/>
              <a:cs typeface="Arial"/>
              <a:sym typeface="Arial"/>
            </a:endParaRPr>
          </a:p>
        </p:txBody>
      </p:sp>
      <p:sp>
        <p:nvSpPr>
          <p:cNvPr id="502" name="Google Shape;502;p53"/>
          <p:cNvSpPr/>
          <p:nvPr/>
        </p:nvSpPr>
        <p:spPr>
          <a:xfrm>
            <a:off x="5404775" y="499400"/>
            <a:ext cx="324000" cy="314100"/>
          </a:xfrm>
          <a:prstGeom prst="star5">
            <a:avLst>
              <a:gd fmla="val 19098" name="adj"/>
              <a:gd fmla="val 105146" name="hf"/>
              <a:gd fmla="val 110557" name="vf"/>
            </a:avLst>
          </a:prstGeom>
          <a:solidFill>
            <a:schemeClr val="accent1"/>
          </a:solidFill>
          <a:ln cap="flat" cmpd="sng" w="9525">
            <a:solidFill>
              <a:srgbClr val="666666"/>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EC6F6B"/>
              </a:solidFill>
              <a:highlight>
                <a:srgbClr val="EC6F6B"/>
              </a:highlight>
              <a:latin typeface="Arial"/>
              <a:ea typeface="Arial"/>
              <a:cs typeface="Arial"/>
              <a:sym typeface="Arial"/>
            </a:endParaRPr>
          </a:p>
        </p:txBody>
      </p:sp>
      <p:sp>
        <p:nvSpPr>
          <p:cNvPr id="503" name="Google Shape;503;p53"/>
          <p:cNvSpPr/>
          <p:nvPr/>
        </p:nvSpPr>
        <p:spPr>
          <a:xfrm>
            <a:off x="5537975" y="499400"/>
            <a:ext cx="324000" cy="314100"/>
          </a:xfrm>
          <a:prstGeom prst="star5">
            <a:avLst>
              <a:gd fmla="val 19098" name="adj"/>
              <a:gd fmla="val 105146" name="hf"/>
              <a:gd fmla="val 110557" name="vf"/>
            </a:avLst>
          </a:prstGeom>
          <a:solidFill>
            <a:schemeClr val="accent1"/>
          </a:solidFill>
          <a:ln cap="flat" cmpd="sng" w="9525">
            <a:solidFill>
              <a:srgbClr val="666666"/>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EC6F6B"/>
              </a:solidFill>
              <a:highlight>
                <a:srgbClr val="EC6F6B"/>
              </a:highlight>
              <a:latin typeface="Arial"/>
              <a:ea typeface="Arial"/>
              <a:cs typeface="Arial"/>
              <a:sym typeface="Arial"/>
            </a:endParaRPr>
          </a:p>
        </p:txBody>
      </p:sp>
      <p:sp>
        <p:nvSpPr>
          <p:cNvPr id="504" name="Google Shape;504;p53"/>
          <p:cNvSpPr/>
          <p:nvPr/>
        </p:nvSpPr>
        <p:spPr>
          <a:xfrm>
            <a:off x="5652575" y="499400"/>
            <a:ext cx="324000" cy="314100"/>
          </a:xfrm>
          <a:prstGeom prst="star5">
            <a:avLst>
              <a:gd fmla="val 19098" name="adj"/>
              <a:gd fmla="val 105146" name="hf"/>
              <a:gd fmla="val 110557" name="vf"/>
            </a:avLst>
          </a:prstGeom>
          <a:solidFill>
            <a:schemeClr val="accent1"/>
          </a:solidFill>
          <a:ln cap="flat" cmpd="sng" w="9525">
            <a:solidFill>
              <a:srgbClr val="666666"/>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EC6F6B"/>
              </a:solidFill>
              <a:highlight>
                <a:srgbClr val="EC6F6B"/>
              </a:highlight>
              <a:latin typeface="Arial"/>
              <a:ea typeface="Arial"/>
              <a:cs typeface="Arial"/>
              <a:sym typeface="Arial"/>
            </a:endParaRPr>
          </a:p>
        </p:txBody>
      </p:sp>
      <p:sp>
        <p:nvSpPr>
          <p:cNvPr id="505" name="Google Shape;505;p53"/>
          <p:cNvSpPr/>
          <p:nvPr/>
        </p:nvSpPr>
        <p:spPr>
          <a:xfrm>
            <a:off x="5788100" y="499400"/>
            <a:ext cx="324000" cy="314100"/>
          </a:xfrm>
          <a:prstGeom prst="star5">
            <a:avLst>
              <a:gd fmla="val 19098" name="adj"/>
              <a:gd fmla="val 105146" name="hf"/>
              <a:gd fmla="val 110557" name="vf"/>
            </a:avLst>
          </a:prstGeom>
          <a:solidFill>
            <a:schemeClr val="accent1"/>
          </a:solidFill>
          <a:ln cap="flat" cmpd="sng" w="9525">
            <a:solidFill>
              <a:srgbClr val="666666"/>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EC6F6B"/>
              </a:solidFill>
              <a:highlight>
                <a:srgbClr val="EC6F6B"/>
              </a:highlight>
              <a:latin typeface="Arial"/>
              <a:ea typeface="Arial"/>
              <a:cs typeface="Arial"/>
              <a:sym typeface="Arial"/>
            </a:endParaRPr>
          </a:p>
        </p:txBody>
      </p:sp>
      <p:sp>
        <p:nvSpPr>
          <p:cNvPr id="506" name="Google Shape;506;p53"/>
          <p:cNvSpPr/>
          <p:nvPr/>
        </p:nvSpPr>
        <p:spPr>
          <a:xfrm>
            <a:off x="5864300" y="499400"/>
            <a:ext cx="324000" cy="314100"/>
          </a:xfrm>
          <a:prstGeom prst="star5">
            <a:avLst>
              <a:gd fmla="val 19098" name="adj"/>
              <a:gd fmla="val 105146" name="hf"/>
              <a:gd fmla="val 110557" name="vf"/>
            </a:avLst>
          </a:prstGeom>
          <a:solidFill>
            <a:schemeClr val="accent1"/>
          </a:solidFill>
          <a:ln cap="flat" cmpd="sng" w="9525">
            <a:solidFill>
              <a:srgbClr val="666666"/>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EC6F6B"/>
              </a:solidFill>
              <a:highlight>
                <a:srgbClr val="EC6F6B"/>
              </a:highlight>
              <a:latin typeface="Arial"/>
              <a:ea typeface="Arial"/>
              <a:cs typeface="Arial"/>
              <a:sym typeface="Arial"/>
            </a:endParaRPr>
          </a:p>
        </p:txBody>
      </p:sp>
      <p:sp>
        <p:nvSpPr>
          <p:cNvPr id="507" name="Google Shape;507;p53"/>
          <p:cNvSpPr/>
          <p:nvPr/>
        </p:nvSpPr>
        <p:spPr>
          <a:xfrm>
            <a:off x="5997500" y="499400"/>
            <a:ext cx="324000" cy="314100"/>
          </a:xfrm>
          <a:prstGeom prst="star5">
            <a:avLst>
              <a:gd fmla="val 19098" name="adj"/>
              <a:gd fmla="val 105146" name="hf"/>
              <a:gd fmla="val 110557" name="vf"/>
            </a:avLst>
          </a:prstGeom>
          <a:solidFill>
            <a:schemeClr val="accent1"/>
          </a:solidFill>
          <a:ln cap="flat" cmpd="sng" w="9525">
            <a:solidFill>
              <a:srgbClr val="666666"/>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EC6F6B"/>
              </a:solidFill>
              <a:highlight>
                <a:srgbClr val="EC6F6B"/>
              </a:highlight>
              <a:latin typeface="Arial"/>
              <a:ea typeface="Arial"/>
              <a:cs typeface="Arial"/>
              <a:sym typeface="Arial"/>
            </a:endParaRPr>
          </a:p>
        </p:txBody>
      </p:sp>
      <p:sp>
        <p:nvSpPr>
          <p:cNvPr id="508" name="Google Shape;508;p53"/>
          <p:cNvSpPr/>
          <p:nvPr/>
        </p:nvSpPr>
        <p:spPr>
          <a:xfrm>
            <a:off x="6112100" y="499400"/>
            <a:ext cx="324000" cy="314100"/>
          </a:xfrm>
          <a:prstGeom prst="star5">
            <a:avLst>
              <a:gd fmla="val 19098" name="adj"/>
              <a:gd fmla="val 105146" name="hf"/>
              <a:gd fmla="val 110557" name="vf"/>
            </a:avLst>
          </a:prstGeom>
          <a:solidFill>
            <a:schemeClr val="accent1"/>
          </a:solidFill>
          <a:ln cap="flat" cmpd="sng" w="9525">
            <a:solidFill>
              <a:srgbClr val="666666"/>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EC6F6B"/>
              </a:solidFill>
              <a:highlight>
                <a:srgbClr val="EC6F6B"/>
              </a:highlight>
              <a:latin typeface="Arial"/>
              <a:ea typeface="Arial"/>
              <a:cs typeface="Arial"/>
              <a:sym typeface="Arial"/>
            </a:endParaRPr>
          </a:p>
        </p:txBody>
      </p:sp>
      <p:sp>
        <p:nvSpPr>
          <p:cNvPr id="509" name="Google Shape;509;p53"/>
          <p:cNvSpPr/>
          <p:nvPr/>
        </p:nvSpPr>
        <p:spPr>
          <a:xfrm>
            <a:off x="6247625" y="499400"/>
            <a:ext cx="324000" cy="314100"/>
          </a:xfrm>
          <a:prstGeom prst="star5">
            <a:avLst>
              <a:gd fmla="val 19098" name="adj"/>
              <a:gd fmla="val 105146" name="hf"/>
              <a:gd fmla="val 110557" name="vf"/>
            </a:avLst>
          </a:prstGeom>
          <a:solidFill>
            <a:schemeClr val="accent1"/>
          </a:solidFill>
          <a:ln cap="flat" cmpd="sng" w="9525">
            <a:solidFill>
              <a:srgbClr val="666666"/>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EC6F6B"/>
              </a:solidFill>
              <a:highlight>
                <a:srgbClr val="EC6F6B"/>
              </a:highlight>
              <a:latin typeface="Arial"/>
              <a:ea typeface="Arial"/>
              <a:cs typeface="Arial"/>
              <a:sym typeface="Arial"/>
            </a:endParaRPr>
          </a:p>
        </p:txBody>
      </p:sp>
      <p:sp>
        <p:nvSpPr>
          <p:cNvPr id="510" name="Google Shape;510;p53"/>
          <p:cNvSpPr txBox="1"/>
          <p:nvPr/>
        </p:nvSpPr>
        <p:spPr>
          <a:xfrm>
            <a:off x="629850" y="1530100"/>
            <a:ext cx="3741300" cy="2692200"/>
          </a:xfrm>
          <a:prstGeom prst="rect">
            <a:avLst/>
          </a:prstGeom>
          <a:noFill/>
          <a:ln>
            <a:noFill/>
          </a:ln>
        </p:spPr>
        <p:txBody>
          <a:bodyPr anchorCtr="0" anchor="t" bIns="91425" lIns="91425" spcFirstLastPara="1" rIns="91425" wrap="square" tIns="91425">
            <a:spAutoFit/>
          </a:bodyPr>
          <a:lstStyle/>
          <a:p>
            <a:pPr indent="-342900" lvl="0" marL="457200" rtl="0" algn="l">
              <a:lnSpc>
                <a:spcPct val="115000"/>
              </a:lnSpc>
              <a:spcBef>
                <a:spcPts val="0"/>
              </a:spcBef>
              <a:spcAft>
                <a:spcPts val="0"/>
              </a:spcAft>
              <a:buSzPts val="1800"/>
              <a:buFont typeface="Oswald"/>
              <a:buChar char="●"/>
            </a:pPr>
            <a:r>
              <a:rPr lang="en-GB" sz="1800">
                <a:latin typeface="Oswald"/>
                <a:ea typeface="Oswald"/>
                <a:cs typeface="Oswald"/>
                <a:sym typeface="Oswald"/>
              </a:rPr>
              <a:t>the right to an interpreter and to translation (also applies pre-trial);</a:t>
            </a:r>
            <a:endParaRPr sz="1800">
              <a:latin typeface="Oswald"/>
              <a:ea typeface="Oswald"/>
              <a:cs typeface="Oswald"/>
              <a:sym typeface="Oswald"/>
            </a:endParaRPr>
          </a:p>
          <a:p>
            <a:pPr indent="-342900" lvl="0" marL="457200" rtl="0" algn="l">
              <a:lnSpc>
                <a:spcPct val="115000"/>
              </a:lnSpc>
              <a:spcBef>
                <a:spcPts val="0"/>
              </a:spcBef>
              <a:spcAft>
                <a:spcPts val="0"/>
              </a:spcAft>
              <a:buSzPts val="1800"/>
              <a:buFont typeface="Oswald"/>
              <a:buChar char="●"/>
            </a:pPr>
            <a:r>
              <a:rPr lang="en-GB" sz="1800">
                <a:latin typeface="Oswald"/>
                <a:ea typeface="Oswald"/>
                <a:cs typeface="Oswald"/>
                <a:sym typeface="Oswald"/>
              </a:rPr>
              <a:t>the right to a public, reasoned judgment within a reasonable time;</a:t>
            </a:r>
            <a:endParaRPr sz="1800">
              <a:latin typeface="Oswald"/>
              <a:ea typeface="Oswald"/>
              <a:cs typeface="Oswald"/>
              <a:sym typeface="Oswald"/>
            </a:endParaRPr>
          </a:p>
          <a:p>
            <a:pPr indent="-342900" lvl="0" marL="457200" rtl="0" algn="l">
              <a:lnSpc>
                <a:spcPct val="115000"/>
              </a:lnSpc>
              <a:spcBef>
                <a:spcPts val="0"/>
              </a:spcBef>
              <a:spcAft>
                <a:spcPts val="0"/>
              </a:spcAft>
              <a:buSzPts val="1800"/>
              <a:buFont typeface="Oswald"/>
              <a:buChar char="●"/>
            </a:pPr>
            <a:r>
              <a:rPr lang="en-GB" sz="1800">
                <a:latin typeface="Oswald"/>
                <a:ea typeface="Oswald"/>
                <a:cs typeface="Oswald"/>
                <a:sym typeface="Oswald"/>
              </a:rPr>
              <a:t>the right not to be subjected to unlawful punishments;</a:t>
            </a:r>
            <a:endParaRPr sz="1800">
              <a:latin typeface="Oswald"/>
              <a:ea typeface="Oswald"/>
              <a:cs typeface="Oswald"/>
              <a:sym typeface="Oswald"/>
            </a:endParaRPr>
          </a:p>
          <a:p>
            <a:pPr indent="-342900" lvl="0" marL="457200" rtl="0" algn="l">
              <a:lnSpc>
                <a:spcPct val="115000"/>
              </a:lnSpc>
              <a:spcBef>
                <a:spcPts val="0"/>
              </a:spcBef>
              <a:spcAft>
                <a:spcPts val="0"/>
              </a:spcAft>
              <a:buSzPts val="1800"/>
              <a:buFont typeface="Oswald"/>
              <a:buChar char="●"/>
            </a:pPr>
            <a:r>
              <a:rPr lang="en-GB" sz="1800">
                <a:latin typeface="Oswald"/>
                <a:ea typeface="Oswald"/>
                <a:cs typeface="Oswald"/>
                <a:sym typeface="Oswald"/>
              </a:rPr>
              <a:t>the right to appeal against the outcome.</a:t>
            </a:r>
            <a:endParaRPr sz="1700"/>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14" name="Shape 514"/>
        <p:cNvGrpSpPr/>
        <p:nvPr/>
      </p:nvGrpSpPr>
      <p:grpSpPr>
        <a:xfrm>
          <a:off x="0" y="0"/>
          <a:ext cx="0" cy="0"/>
          <a:chOff x="0" y="0"/>
          <a:chExt cx="0" cy="0"/>
        </a:xfrm>
      </p:grpSpPr>
      <p:sp>
        <p:nvSpPr>
          <p:cNvPr id="515" name="Google Shape;515;p54"/>
          <p:cNvSpPr txBox="1"/>
          <p:nvPr>
            <p:ph type="title"/>
          </p:nvPr>
        </p:nvSpPr>
        <p:spPr>
          <a:xfrm>
            <a:off x="629841" y="339189"/>
            <a:ext cx="3097500" cy="474300"/>
          </a:xfrm>
          <a:prstGeom prst="rect">
            <a:avLst/>
          </a:prstGeom>
          <a:noFill/>
          <a:ln>
            <a:noFill/>
          </a:ln>
        </p:spPr>
        <p:txBody>
          <a:bodyPr anchorCtr="0" anchor="t" bIns="0" lIns="68575" spcFirstLastPara="1" rIns="68575" wrap="square" tIns="0">
            <a:noAutofit/>
          </a:bodyPr>
          <a:lstStyle/>
          <a:p>
            <a:pPr indent="0" lvl="0" marL="0" rtl="0" algn="l">
              <a:lnSpc>
                <a:spcPct val="90000"/>
              </a:lnSpc>
              <a:spcBef>
                <a:spcPts val="0"/>
              </a:spcBef>
              <a:spcAft>
                <a:spcPts val="0"/>
              </a:spcAft>
              <a:buClr>
                <a:srgbClr val="000000"/>
              </a:buClr>
              <a:buSzPts val="2800"/>
              <a:buFont typeface="Oswald"/>
              <a:buNone/>
            </a:pPr>
            <a:r>
              <a:rPr lang="en-GB" sz="1800"/>
              <a:t>RIGHTS RELATING TO </a:t>
            </a:r>
            <a:endParaRPr sz="1800"/>
          </a:p>
          <a:p>
            <a:pPr indent="0" lvl="0" marL="0" rtl="0" algn="l">
              <a:lnSpc>
                <a:spcPct val="90000"/>
              </a:lnSpc>
              <a:spcBef>
                <a:spcPts val="0"/>
              </a:spcBef>
              <a:spcAft>
                <a:spcPts val="0"/>
              </a:spcAft>
              <a:buClr>
                <a:srgbClr val="000000"/>
              </a:buClr>
              <a:buSzPts val="2800"/>
              <a:buFont typeface="Oswald"/>
              <a:buNone/>
            </a:pPr>
            <a:r>
              <a:rPr lang="en-GB" sz="1800"/>
              <a:t>A FAIR TRIAL</a:t>
            </a:r>
            <a:endParaRPr sz="1800"/>
          </a:p>
          <a:p>
            <a:pPr indent="0" lvl="0" marL="0" rtl="0" algn="l">
              <a:lnSpc>
                <a:spcPct val="90000"/>
              </a:lnSpc>
              <a:spcBef>
                <a:spcPts val="0"/>
              </a:spcBef>
              <a:spcAft>
                <a:spcPts val="0"/>
              </a:spcAft>
              <a:buClr>
                <a:srgbClr val="000000"/>
              </a:buClr>
              <a:buSzPts val="1500"/>
              <a:buFont typeface="Oswald"/>
              <a:buNone/>
            </a:pPr>
            <a:r>
              <a:t/>
            </a:r>
            <a:endParaRPr sz="1100"/>
          </a:p>
        </p:txBody>
      </p:sp>
      <p:sp>
        <p:nvSpPr>
          <p:cNvPr id="516" name="Google Shape;516;p54"/>
          <p:cNvSpPr txBox="1"/>
          <p:nvPr/>
        </p:nvSpPr>
        <p:spPr>
          <a:xfrm>
            <a:off x="8062332" y="4897511"/>
            <a:ext cx="453000" cy="104400"/>
          </a:xfrm>
          <a:prstGeom prst="rect">
            <a:avLst/>
          </a:prstGeom>
          <a:noFill/>
          <a:ln>
            <a:noFill/>
          </a:ln>
        </p:spPr>
        <p:txBody>
          <a:bodyPr anchorCtr="0" anchor="b" bIns="0" lIns="0" spcFirstLastPara="1" rIns="0" wrap="square" tIns="0">
            <a:noAutofit/>
          </a:bodyPr>
          <a:lstStyle/>
          <a:p>
            <a:pPr indent="0" lvl="0" marL="0" marR="0" rtl="0" algn="r">
              <a:lnSpc>
                <a:spcPct val="100000"/>
              </a:lnSpc>
              <a:spcBef>
                <a:spcPts val="0"/>
              </a:spcBef>
              <a:spcAft>
                <a:spcPts val="0"/>
              </a:spcAft>
              <a:buClr>
                <a:srgbClr val="000000"/>
              </a:buClr>
              <a:buSzPts val="800"/>
              <a:buFont typeface="Arial"/>
              <a:buNone/>
            </a:pPr>
            <a:fld id="{00000000-1234-1234-1234-123412341234}" type="slidenum">
              <a:rPr b="1" i="0" lang="en-GB" sz="800" u="none" cap="none" strike="noStrike">
                <a:solidFill>
                  <a:srgbClr val="000000"/>
                </a:solidFill>
                <a:latin typeface="Oswald"/>
                <a:ea typeface="Oswald"/>
                <a:cs typeface="Oswald"/>
                <a:sym typeface="Oswald"/>
              </a:rPr>
              <a:t>‹#›</a:t>
            </a:fld>
            <a:endParaRPr b="1" i="0" sz="800" u="none" cap="none" strike="noStrike">
              <a:solidFill>
                <a:srgbClr val="000000"/>
              </a:solidFill>
              <a:latin typeface="Oswald"/>
              <a:ea typeface="Oswald"/>
              <a:cs typeface="Oswald"/>
              <a:sym typeface="Oswald"/>
            </a:endParaRPr>
          </a:p>
        </p:txBody>
      </p:sp>
      <p:sp>
        <p:nvSpPr>
          <p:cNvPr id="517" name="Google Shape;517;p54"/>
          <p:cNvSpPr txBox="1"/>
          <p:nvPr/>
        </p:nvSpPr>
        <p:spPr>
          <a:xfrm>
            <a:off x="629850" y="842975"/>
            <a:ext cx="7978800" cy="3388500"/>
          </a:xfrm>
          <a:prstGeom prst="rect">
            <a:avLst/>
          </a:prstGeom>
          <a:noFill/>
          <a:ln>
            <a:noFill/>
          </a:ln>
        </p:spPr>
        <p:txBody>
          <a:bodyPr anchorCtr="0" anchor="t" bIns="91425" lIns="91425" spcFirstLastPara="1" rIns="91425" wrap="square" tIns="91425">
            <a:spAutoFit/>
          </a:bodyPr>
          <a:lstStyle/>
          <a:p>
            <a:pPr indent="0" lvl="0" marL="0" marR="0" rtl="0" algn="l">
              <a:lnSpc>
                <a:spcPct val="115000"/>
              </a:lnSpc>
              <a:spcBef>
                <a:spcPts val="0"/>
              </a:spcBef>
              <a:spcAft>
                <a:spcPts val="0"/>
              </a:spcAft>
              <a:buNone/>
            </a:pPr>
            <a:r>
              <a:t/>
            </a:r>
            <a:endParaRPr sz="2300">
              <a:latin typeface="Oswald"/>
              <a:ea typeface="Oswald"/>
              <a:cs typeface="Oswald"/>
              <a:sym typeface="Oswald"/>
            </a:endParaRPr>
          </a:p>
          <a:p>
            <a:pPr indent="0" lvl="0" marL="0" marR="0" rtl="0" algn="l">
              <a:lnSpc>
                <a:spcPct val="115000"/>
              </a:lnSpc>
              <a:spcBef>
                <a:spcPts val="0"/>
              </a:spcBef>
              <a:spcAft>
                <a:spcPts val="0"/>
              </a:spcAft>
              <a:buNone/>
            </a:pPr>
            <a:r>
              <a:t/>
            </a:r>
            <a:endParaRPr sz="2300">
              <a:latin typeface="Oswald"/>
              <a:ea typeface="Oswald"/>
              <a:cs typeface="Oswald"/>
              <a:sym typeface="Oswald"/>
            </a:endParaRPr>
          </a:p>
          <a:p>
            <a:pPr indent="0" lvl="0" marL="0" marR="0" rtl="0" algn="l">
              <a:lnSpc>
                <a:spcPct val="115000"/>
              </a:lnSpc>
              <a:spcBef>
                <a:spcPts val="0"/>
              </a:spcBef>
              <a:spcAft>
                <a:spcPts val="0"/>
              </a:spcAft>
              <a:buNone/>
            </a:pPr>
            <a:r>
              <a:rPr lang="en-GB" sz="2300">
                <a:latin typeface="Oswald"/>
                <a:ea typeface="Oswald"/>
                <a:cs typeface="Oswald"/>
                <a:sym typeface="Oswald"/>
              </a:rPr>
              <a:t>Do you think that Mikita Zalatarou’s right to a fair trial was respected? </a:t>
            </a:r>
            <a:endParaRPr sz="2300">
              <a:latin typeface="Oswald"/>
              <a:ea typeface="Oswald"/>
              <a:cs typeface="Oswald"/>
              <a:sym typeface="Oswald"/>
            </a:endParaRPr>
          </a:p>
          <a:p>
            <a:pPr indent="0" lvl="0" marL="0" marR="0" rtl="0" algn="l">
              <a:lnSpc>
                <a:spcPct val="115000"/>
              </a:lnSpc>
              <a:spcBef>
                <a:spcPts val="0"/>
              </a:spcBef>
              <a:spcAft>
                <a:spcPts val="0"/>
              </a:spcAft>
              <a:buNone/>
            </a:pPr>
            <a:r>
              <a:rPr lang="en-GB" sz="2300">
                <a:latin typeface="Oswald"/>
                <a:ea typeface="Oswald"/>
                <a:cs typeface="Oswald"/>
                <a:sym typeface="Oswald"/>
              </a:rPr>
              <a:t>How has that affected his life? How would you feel in his shoes?</a:t>
            </a:r>
            <a:endParaRPr sz="2300">
              <a:latin typeface="Oswald"/>
              <a:ea typeface="Oswald"/>
              <a:cs typeface="Oswald"/>
              <a:sym typeface="Oswald"/>
            </a:endParaRPr>
          </a:p>
          <a:p>
            <a:pPr indent="0" lvl="0" marL="0" marR="0" rtl="0" algn="l">
              <a:lnSpc>
                <a:spcPct val="115000"/>
              </a:lnSpc>
              <a:spcBef>
                <a:spcPts val="0"/>
              </a:spcBef>
              <a:spcAft>
                <a:spcPts val="0"/>
              </a:spcAft>
              <a:buNone/>
            </a:pPr>
            <a:r>
              <a:t/>
            </a:r>
            <a:endParaRPr sz="2300">
              <a:latin typeface="Oswald"/>
              <a:ea typeface="Oswald"/>
              <a:cs typeface="Oswald"/>
              <a:sym typeface="Oswald"/>
            </a:endParaRPr>
          </a:p>
          <a:p>
            <a:pPr indent="0" lvl="0" marL="0" marR="0" rtl="0" algn="l">
              <a:lnSpc>
                <a:spcPct val="115000"/>
              </a:lnSpc>
              <a:spcBef>
                <a:spcPts val="0"/>
              </a:spcBef>
              <a:spcAft>
                <a:spcPts val="0"/>
              </a:spcAft>
              <a:buNone/>
            </a:pPr>
            <a:r>
              <a:rPr lang="en-GB" sz="2300">
                <a:latin typeface="Oswald"/>
                <a:ea typeface="Oswald"/>
                <a:cs typeface="Oswald"/>
                <a:sym typeface="Oswald"/>
              </a:rPr>
              <a:t>Do you think he has other rights and should be treated differently since he is a child?</a:t>
            </a:r>
            <a:endParaRPr sz="2300">
              <a:latin typeface="Oswald"/>
              <a:ea typeface="Oswald"/>
              <a:cs typeface="Oswald"/>
              <a:sym typeface="Oswald"/>
            </a:endParaRPr>
          </a:p>
          <a:p>
            <a:pPr indent="0" lvl="0" marL="0" marR="0" rtl="0" algn="l">
              <a:lnSpc>
                <a:spcPct val="115000"/>
              </a:lnSpc>
              <a:spcBef>
                <a:spcPts val="0"/>
              </a:spcBef>
              <a:spcAft>
                <a:spcPts val="0"/>
              </a:spcAft>
              <a:buNone/>
            </a:pPr>
            <a:r>
              <a:t/>
            </a:r>
            <a:endParaRPr sz="2300">
              <a:highlight>
                <a:schemeClr val="accent1"/>
              </a:highlight>
              <a:latin typeface="Oswald"/>
              <a:ea typeface="Oswald"/>
              <a:cs typeface="Oswald"/>
              <a:sym typeface="Oswald"/>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21" name="Shape 521"/>
        <p:cNvGrpSpPr/>
        <p:nvPr/>
      </p:nvGrpSpPr>
      <p:grpSpPr>
        <a:xfrm>
          <a:off x="0" y="0"/>
          <a:ext cx="0" cy="0"/>
          <a:chOff x="0" y="0"/>
          <a:chExt cx="0" cy="0"/>
        </a:xfrm>
      </p:grpSpPr>
      <p:sp>
        <p:nvSpPr>
          <p:cNvPr id="522" name="Google Shape;522;p55"/>
          <p:cNvSpPr txBox="1"/>
          <p:nvPr>
            <p:ph type="title"/>
          </p:nvPr>
        </p:nvSpPr>
        <p:spPr>
          <a:xfrm>
            <a:off x="629841" y="339189"/>
            <a:ext cx="3097500" cy="474300"/>
          </a:xfrm>
          <a:prstGeom prst="rect">
            <a:avLst/>
          </a:prstGeom>
          <a:noFill/>
          <a:ln>
            <a:noFill/>
          </a:ln>
        </p:spPr>
        <p:txBody>
          <a:bodyPr anchorCtr="0" anchor="t" bIns="0" lIns="68575" spcFirstLastPara="1" rIns="68575" wrap="square" tIns="0">
            <a:noAutofit/>
          </a:bodyPr>
          <a:lstStyle/>
          <a:p>
            <a:pPr indent="0" lvl="0" marL="0" rtl="0" algn="l">
              <a:lnSpc>
                <a:spcPct val="90000"/>
              </a:lnSpc>
              <a:spcBef>
                <a:spcPts val="0"/>
              </a:spcBef>
              <a:spcAft>
                <a:spcPts val="0"/>
              </a:spcAft>
              <a:buClr>
                <a:srgbClr val="000000"/>
              </a:buClr>
              <a:buSzPts val="2800"/>
              <a:buFont typeface="Oswald"/>
              <a:buNone/>
            </a:pPr>
            <a:r>
              <a:rPr lang="en-GB" sz="1800"/>
              <a:t>CHILDREN IN THE</a:t>
            </a:r>
            <a:br>
              <a:rPr lang="en-GB" sz="1800"/>
            </a:br>
            <a:r>
              <a:rPr lang="en-GB" sz="1800"/>
              <a:t>JUSTICE SYSTEM</a:t>
            </a:r>
            <a:endParaRPr sz="1800"/>
          </a:p>
          <a:p>
            <a:pPr indent="0" lvl="0" marL="0" rtl="0" algn="l">
              <a:lnSpc>
                <a:spcPct val="90000"/>
              </a:lnSpc>
              <a:spcBef>
                <a:spcPts val="0"/>
              </a:spcBef>
              <a:spcAft>
                <a:spcPts val="0"/>
              </a:spcAft>
              <a:buClr>
                <a:srgbClr val="000000"/>
              </a:buClr>
              <a:buSzPts val="1500"/>
              <a:buFont typeface="Oswald"/>
              <a:buNone/>
            </a:pPr>
            <a:r>
              <a:t/>
            </a:r>
            <a:endParaRPr sz="1100"/>
          </a:p>
        </p:txBody>
      </p:sp>
      <p:sp>
        <p:nvSpPr>
          <p:cNvPr id="523" name="Google Shape;523;p55"/>
          <p:cNvSpPr txBox="1"/>
          <p:nvPr/>
        </p:nvSpPr>
        <p:spPr>
          <a:xfrm>
            <a:off x="8062332" y="4897511"/>
            <a:ext cx="453000" cy="104400"/>
          </a:xfrm>
          <a:prstGeom prst="rect">
            <a:avLst/>
          </a:prstGeom>
          <a:noFill/>
          <a:ln>
            <a:noFill/>
          </a:ln>
        </p:spPr>
        <p:txBody>
          <a:bodyPr anchorCtr="0" anchor="b" bIns="0" lIns="0" spcFirstLastPara="1" rIns="0" wrap="square" tIns="0">
            <a:noAutofit/>
          </a:bodyPr>
          <a:lstStyle/>
          <a:p>
            <a:pPr indent="0" lvl="0" marL="0" marR="0" rtl="0" algn="r">
              <a:lnSpc>
                <a:spcPct val="100000"/>
              </a:lnSpc>
              <a:spcBef>
                <a:spcPts val="0"/>
              </a:spcBef>
              <a:spcAft>
                <a:spcPts val="0"/>
              </a:spcAft>
              <a:buClr>
                <a:srgbClr val="000000"/>
              </a:buClr>
              <a:buSzPts val="800"/>
              <a:buFont typeface="Arial"/>
              <a:buNone/>
            </a:pPr>
            <a:fld id="{00000000-1234-1234-1234-123412341234}" type="slidenum">
              <a:rPr b="1" i="0" lang="en-GB" sz="800" u="none" cap="none" strike="noStrike">
                <a:solidFill>
                  <a:srgbClr val="000000"/>
                </a:solidFill>
                <a:latin typeface="Oswald"/>
                <a:ea typeface="Oswald"/>
                <a:cs typeface="Oswald"/>
                <a:sym typeface="Oswald"/>
              </a:rPr>
              <a:t>‹#›</a:t>
            </a:fld>
            <a:endParaRPr b="1" i="0" sz="800" u="none" cap="none" strike="noStrike">
              <a:solidFill>
                <a:srgbClr val="000000"/>
              </a:solidFill>
              <a:latin typeface="Oswald"/>
              <a:ea typeface="Oswald"/>
              <a:cs typeface="Oswald"/>
              <a:sym typeface="Oswald"/>
            </a:endParaRPr>
          </a:p>
        </p:txBody>
      </p:sp>
      <p:sp>
        <p:nvSpPr>
          <p:cNvPr id="524" name="Google Shape;524;p55"/>
          <p:cNvSpPr txBox="1"/>
          <p:nvPr/>
        </p:nvSpPr>
        <p:spPr>
          <a:xfrm>
            <a:off x="629850" y="857950"/>
            <a:ext cx="7134600" cy="32916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0"/>
              </a:spcBef>
              <a:spcAft>
                <a:spcPts val="0"/>
              </a:spcAft>
              <a:buNone/>
            </a:pPr>
            <a:r>
              <a:rPr lang="en-GB" sz="2100">
                <a:highlight>
                  <a:schemeClr val="accent1"/>
                </a:highlight>
                <a:latin typeface="Oswald"/>
                <a:ea typeface="Oswald"/>
                <a:cs typeface="Oswald"/>
                <a:sym typeface="Oswald"/>
              </a:rPr>
              <a:t>Children who are accused of breaking the law have the right to</a:t>
            </a:r>
            <a:r>
              <a:rPr lang="en-GB" sz="2100">
                <a:latin typeface="Oswald"/>
                <a:ea typeface="Oswald"/>
                <a:cs typeface="Oswald"/>
                <a:sym typeface="Oswald"/>
              </a:rPr>
              <a:t>: </a:t>
            </a:r>
            <a:endParaRPr sz="2100">
              <a:latin typeface="Oswald"/>
              <a:ea typeface="Oswald"/>
              <a:cs typeface="Oswald"/>
              <a:sym typeface="Oswald"/>
            </a:endParaRPr>
          </a:p>
          <a:p>
            <a:pPr indent="0" lvl="0" marL="0" rtl="0" algn="l">
              <a:lnSpc>
                <a:spcPct val="115000"/>
              </a:lnSpc>
              <a:spcBef>
                <a:spcPts val="0"/>
              </a:spcBef>
              <a:spcAft>
                <a:spcPts val="0"/>
              </a:spcAft>
              <a:buNone/>
            </a:pPr>
            <a:r>
              <a:t/>
            </a:r>
            <a:endParaRPr sz="1000">
              <a:latin typeface="Oswald"/>
              <a:ea typeface="Oswald"/>
              <a:cs typeface="Oswald"/>
              <a:sym typeface="Oswald"/>
            </a:endParaRPr>
          </a:p>
          <a:p>
            <a:pPr indent="-355600" lvl="0" marL="457200" rtl="0" algn="l">
              <a:lnSpc>
                <a:spcPct val="115000"/>
              </a:lnSpc>
              <a:spcBef>
                <a:spcPts val="0"/>
              </a:spcBef>
              <a:spcAft>
                <a:spcPts val="0"/>
              </a:spcAft>
              <a:buSzPts val="2000"/>
              <a:buFont typeface="Oswald"/>
              <a:buChar char="●"/>
            </a:pPr>
            <a:r>
              <a:rPr lang="en-GB" sz="2000">
                <a:latin typeface="Oswald"/>
                <a:ea typeface="Oswald"/>
                <a:cs typeface="Oswald"/>
                <a:sym typeface="Oswald"/>
              </a:rPr>
              <a:t>legal help and fair treatment; </a:t>
            </a:r>
            <a:endParaRPr sz="2000">
              <a:latin typeface="Oswald"/>
              <a:ea typeface="Oswald"/>
              <a:cs typeface="Oswald"/>
              <a:sym typeface="Oswald"/>
            </a:endParaRPr>
          </a:p>
          <a:p>
            <a:pPr indent="0" lvl="0" marL="457200" rtl="0" algn="l">
              <a:lnSpc>
                <a:spcPct val="115000"/>
              </a:lnSpc>
              <a:spcBef>
                <a:spcPts val="0"/>
              </a:spcBef>
              <a:spcAft>
                <a:spcPts val="0"/>
              </a:spcAft>
              <a:buNone/>
            </a:pPr>
            <a:r>
              <a:t/>
            </a:r>
            <a:endParaRPr sz="900">
              <a:latin typeface="Oswald"/>
              <a:ea typeface="Oswald"/>
              <a:cs typeface="Oswald"/>
              <a:sym typeface="Oswald"/>
            </a:endParaRPr>
          </a:p>
          <a:p>
            <a:pPr indent="-355600" lvl="0" marL="457200" rtl="0" algn="l">
              <a:lnSpc>
                <a:spcPct val="115000"/>
              </a:lnSpc>
              <a:spcBef>
                <a:spcPts val="0"/>
              </a:spcBef>
              <a:spcAft>
                <a:spcPts val="0"/>
              </a:spcAft>
              <a:buSzPts val="2000"/>
              <a:buFont typeface="Oswald"/>
              <a:buChar char="●"/>
            </a:pPr>
            <a:r>
              <a:rPr lang="en-GB" sz="2000">
                <a:latin typeface="Oswald"/>
                <a:ea typeface="Oswald"/>
                <a:cs typeface="Oswald"/>
                <a:sym typeface="Oswald"/>
              </a:rPr>
              <a:t>see a lawyer who is paid for by the state;</a:t>
            </a:r>
            <a:endParaRPr sz="2000">
              <a:latin typeface="Oswald"/>
              <a:ea typeface="Oswald"/>
              <a:cs typeface="Oswald"/>
              <a:sym typeface="Oswald"/>
            </a:endParaRPr>
          </a:p>
          <a:p>
            <a:pPr indent="0" lvl="0" marL="457200" rtl="0" algn="l">
              <a:lnSpc>
                <a:spcPct val="115000"/>
              </a:lnSpc>
              <a:spcBef>
                <a:spcPts val="0"/>
              </a:spcBef>
              <a:spcAft>
                <a:spcPts val="0"/>
              </a:spcAft>
              <a:buNone/>
            </a:pPr>
            <a:r>
              <a:t/>
            </a:r>
            <a:endParaRPr sz="900">
              <a:latin typeface="Oswald"/>
              <a:ea typeface="Oswald"/>
              <a:cs typeface="Oswald"/>
              <a:sym typeface="Oswald"/>
            </a:endParaRPr>
          </a:p>
          <a:p>
            <a:pPr indent="-355600" lvl="0" marL="457200" rtl="0" algn="l">
              <a:lnSpc>
                <a:spcPct val="115000"/>
              </a:lnSpc>
              <a:spcBef>
                <a:spcPts val="0"/>
              </a:spcBef>
              <a:spcAft>
                <a:spcPts val="0"/>
              </a:spcAft>
              <a:buSzPts val="2000"/>
              <a:buFont typeface="Oswald"/>
              <a:buChar char="●"/>
            </a:pPr>
            <a:r>
              <a:rPr lang="en-GB" sz="2000">
                <a:latin typeface="Oswald"/>
                <a:ea typeface="Oswald"/>
                <a:cs typeface="Oswald"/>
                <a:sym typeface="Oswald"/>
              </a:rPr>
              <a:t>see their parents or another responsible adult from the moment they are arrested;</a:t>
            </a:r>
            <a:endParaRPr sz="2000">
              <a:latin typeface="Oswald"/>
              <a:ea typeface="Oswald"/>
              <a:cs typeface="Oswald"/>
              <a:sym typeface="Oswald"/>
            </a:endParaRPr>
          </a:p>
          <a:p>
            <a:pPr indent="0" lvl="0" marL="457200" rtl="0" algn="l">
              <a:lnSpc>
                <a:spcPct val="115000"/>
              </a:lnSpc>
              <a:spcBef>
                <a:spcPts val="0"/>
              </a:spcBef>
              <a:spcAft>
                <a:spcPts val="0"/>
              </a:spcAft>
              <a:buNone/>
            </a:pPr>
            <a:r>
              <a:t/>
            </a:r>
            <a:endParaRPr sz="900">
              <a:latin typeface="Oswald"/>
              <a:ea typeface="Oswald"/>
              <a:cs typeface="Oswald"/>
              <a:sym typeface="Oswald"/>
            </a:endParaRPr>
          </a:p>
          <a:p>
            <a:pPr indent="-361950" lvl="0" marL="457200" rtl="0" algn="l">
              <a:lnSpc>
                <a:spcPct val="115000"/>
              </a:lnSpc>
              <a:spcBef>
                <a:spcPts val="0"/>
              </a:spcBef>
              <a:spcAft>
                <a:spcPts val="0"/>
              </a:spcAft>
              <a:buSzPts val="2100"/>
              <a:buFont typeface="Oswald"/>
              <a:buChar char="●"/>
            </a:pPr>
            <a:r>
              <a:rPr lang="en-GB" sz="2000">
                <a:latin typeface="Oswald"/>
                <a:ea typeface="Oswald"/>
                <a:cs typeface="Oswald"/>
                <a:sym typeface="Oswald"/>
              </a:rPr>
              <a:t>release pending trial unless it’s absolutely necessary to detain them.</a:t>
            </a:r>
            <a:r>
              <a:rPr lang="en-GB" sz="2100">
                <a:latin typeface="Oswald"/>
                <a:ea typeface="Oswald"/>
                <a:cs typeface="Oswald"/>
                <a:sym typeface="Oswald"/>
              </a:rPr>
              <a:t> </a:t>
            </a:r>
            <a:endParaRPr sz="1900">
              <a:latin typeface="Oswald"/>
              <a:ea typeface="Oswald"/>
              <a:cs typeface="Oswald"/>
              <a:sym typeface="Oswald"/>
            </a:endParaRPr>
          </a:p>
          <a:p>
            <a:pPr indent="0" lvl="0" marL="0" rtl="0" algn="l">
              <a:lnSpc>
                <a:spcPct val="115000"/>
              </a:lnSpc>
              <a:spcBef>
                <a:spcPts val="0"/>
              </a:spcBef>
              <a:spcAft>
                <a:spcPts val="0"/>
              </a:spcAft>
              <a:buNone/>
            </a:pPr>
            <a:r>
              <a:t/>
            </a:r>
            <a:endParaRPr sz="1900">
              <a:latin typeface="Oswald"/>
              <a:ea typeface="Oswald"/>
              <a:cs typeface="Oswald"/>
              <a:sym typeface="Oswald"/>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28" name="Shape 528"/>
        <p:cNvGrpSpPr/>
        <p:nvPr/>
      </p:nvGrpSpPr>
      <p:grpSpPr>
        <a:xfrm>
          <a:off x="0" y="0"/>
          <a:ext cx="0" cy="0"/>
          <a:chOff x="0" y="0"/>
          <a:chExt cx="0" cy="0"/>
        </a:xfrm>
      </p:grpSpPr>
      <p:sp>
        <p:nvSpPr>
          <p:cNvPr id="529" name="Google Shape;529;p56"/>
          <p:cNvSpPr txBox="1"/>
          <p:nvPr>
            <p:ph type="title"/>
          </p:nvPr>
        </p:nvSpPr>
        <p:spPr>
          <a:xfrm>
            <a:off x="629841" y="339189"/>
            <a:ext cx="3097500" cy="474300"/>
          </a:xfrm>
          <a:prstGeom prst="rect">
            <a:avLst/>
          </a:prstGeom>
          <a:noFill/>
          <a:ln>
            <a:noFill/>
          </a:ln>
        </p:spPr>
        <p:txBody>
          <a:bodyPr anchorCtr="0" anchor="t" bIns="0" lIns="68575" spcFirstLastPara="1" rIns="68575" wrap="square" tIns="0">
            <a:noAutofit/>
          </a:bodyPr>
          <a:lstStyle/>
          <a:p>
            <a:pPr indent="0" lvl="0" marL="0" rtl="0" algn="l">
              <a:lnSpc>
                <a:spcPct val="90000"/>
              </a:lnSpc>
              <a:spcBef>
                <a:spcPts val="0"/>
              </a:spcBef>
              <a:spcAft>
                <a:spcPts val="0"/>
              </a:spcAft>
              <a:buClr>
                <a:srgbClr val="000000"/>
              </a:buClr>
              <a:buSzPts val="2800"/>
              <a:buFont typeface="Oswald"/>
              <a:buNone/>
            </a:pPr>
            <a:r>
              <a:rPr lang="en-GB" sz="1800"/>
              <a:t>CHILDREN IN THE</a:t>
            </a:r>
            <a:br>
              <a:rPr lang="en-GB" sz="1800"/>
            </a:br>
            <a:r>
              <a:rPr lang="en-GB" sz="1800"/>
              <a:t>JUSTICE SYSTEM</a:t>
            </a:r>
            <a:endParaRPr sz="1800"/>
          </a:p>
          <a:p>
            <a:pPr indent="0" lvl="0" marL="0" rtl="0" algn="l">
              <a:lnSpc>
                <a:spcPct val="90000"/>
              </a:lnSpc>
              <a:spcBef>
                <a:spcPts val="0"/>
              </a:spcBef>
              <a:spcAft>
                <a:spcPts val="0"/>
              </a:spcAft>
              <a:buClr>
                <a:srgbClr val="000000"/>
              </a:buClr>
              <a:buSzPts val="1500"/>
              <a:buFont typeface="Oswald"/>
              <a:buNone/>
            </a:pPr>
            <a:r>
              <a:t/>
            </a:r>
            <a:endParaRPr sz="1100"/>
          </a:p>
        </p:txBody>
      </p:sp>
      <p:sp>
        <p:nvSpPr>
          <p:cNvPr id="530" name="Google Shape;530;p56"/>
          <p:cNvSpPr txBox="1"/>
          <p:nvPr/>
        </p:nvSpPr>
        <p:spPr>
          <a:xfrm>
            <a:off x="8062332" y="4897511"/>
            <a:ext cx="453000" cy="104400"/>
          </a:xfrm>
          <a:prstGeom prst="rect">
            <a:avLst/>
          </a:prstGeom>
          <a:noFill/>
          <a:ln>
            <a:noFill/>
          </a:ln>
        </p:spPr>
        <p:txBody>
          <a:bodyPr anchorCtr="0" anchor="b" bIns="0" lIns="0" spcFirstLastPara="1" rIns="0" wrap="square" tIns="0">
            <a:noAutofit/>
          </a:bodyPr>
          <a:lstStyle/>
          <a:p>
            <a:pPr indent="0" lvl="0" marL="0" marR="0" rtl="0" algn="r">
              <a:lnSpc>
                <a:spcPct val="100000"/>
              </a:lnSpc>
              <a:spcBef>
                <a:spcPts val="0"/>
              </a:spcBef>
              <a:spcAft>
                <a:spcPts val="0"/>
              </a:spcAft>
              <a:buClr>
                <a:srgbClr val="000000"/>
              </a:buClr>
              <a:buSzPts val="800"/>
              <a:buFont typeface="Arial"/>
              <a:buNone/>
            </a:pPr>
            <a:fld id="{00000000-1234-1234-1234-123412341234}" type="slidenum">
              <a:rPr b="1" i="0" lang="en-GB" sz="800" u="none" cap="none" strike="noStrike">
                <a:solidFill>
                  <a:srgbClr val="000000"/>
                </a:solidFill>
                <a:latin typeface="Oswald"/>
                <a:ea typeface="Oswald"/>
                <a:cs typeface="Oswald"/>
                <a:sym typeface="Oswald"/>
              </a:rPr>
              <a:t>‹#›</a:t>
            </a:fld>
            <a:endParaRPr b="1" i="0" sz="800" u="none" cap="none" strike="noStrike">
              <a:solidFill>
                <a:srgbClr val="000000"/>
              </a:solidFill>
              <a:latin typeface="Oswald"/>
              <a:ea typeface="Oswald"/>
              <a:cs typeface="Oswald"/>
              <a:sym typeface="Oswald"/>
            </a:endParaRPr>
          </a:p>
        </p:txBody>
      </p:sp>
      <p:sp>
        <p:nvSpPr>
          <p:cNvPr id="531" name="Google Shape;531;p56"/>
          <p:cNvSpPr txBox="1"/>
          <p:nvPr/>
        </p:nvSpPr>
        <p:spPr>
          <a:xfrm>
            <a:off x="629850" y="857950"/>
            <a:ext cx="7684200" cy="35394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0"/>
              </a:spcBef>
              <a:spcAft>
                <a:spcPts val="0"/>
              </a:spcAft>
              <a:buNone/>
            </a:pPr>
            <a:r>
              <a:rPr lang="en-GB" sz="2100">
                <a:highlight>
                  <a:schemeClr val="accent1"/>
                </a:highlight>
                <a:latin typeface="Oswald"/>
                <a:ea typeface="Oswald"/>
                <a:cs typeface="Oswald"/>
                <a:sym typeface="Oswald"/>
              </a:rPr>
              <a:t>Juveniles who are sent to prison: </a:t>
            </a:r>
            <a:endParaRPr sz="2100">
              <a:highlight>
                <a:schemeClr val="accent1"/>
              </a:highlight>
              <a:latin typeface="Oswald"/>
              <a:ea typeface="Oswald"/>
              <a:cs typeface="Oswald"/>
              <a:sym typeface="Oswald"/>
            </a:endParaRPr>
          </a:p>
          <a:p>
            <a:pPr indent="-349250" lvl="0" marL="457200" rtl="0" algn="l">
              <a:lnSpc>
                <a:spcPct val="115000"/>
              </a:lnSpc>
              <a:spcBef>
                <a:spcPts val="0"/>
              </a:spcBef>
              <a:spcAft>
                <a:spcPts val="0"/>
              </a:spcAft>
              <a:buSzPts val="1900"/>
              <a:buFont typeface="Oswald"/>
              <a:buChar char="●"/>
            </a:pPr>
            <a:r>
              <a:rPr lang="en-GB" sz="1900">
                <a:latin typeface="Oswald"/>
                <a:ea typeface="Oswald"/>
                <a:cs typeface="Oswald"/>
                <a:sym typeface="Oswald"/>
              </a:rPr>
              <a:t>should be able to stay in contact with their lawyer and family </a:t>
            </a:r>
            <a:r>
              <a:rPr lang="en-GB" sz="1900">
                <a:latin typeface="Oswald"/>
                <a:ea typeface="Oswald"/>
                <a:cs typeface="Oswald"/>
                <a:sym typeface="Oswald"/>
              </a:rPr>
              <a:t>members</a:t>
            </a:r>
            <a:r>
              <a:rPr lang="en-GB" sz="1900">
                <a:latin typeface="Oswald"/>
                <a:ea typeface="Oswald"/>
                <a:cs typeface="Oswald"/>
                <a:sym typeface="Oswald"/>
              </a:rPr>
              <a:t>;  </a:t>
            </a:r>
            <a:endParaRPr sz="1900">
              <a:latin typeface="Oswald"/>
              <a:ea typeface="Oswald"/>
              <a:cs typeface="Oswald"/>
              <a:sym typeface="Oswald"/>
            </a:endParaRPr>
          </a:p>
          <a:p>
            <a:pPr indent="-349250" lvl="0" marL="457200" rtl="0" algn="l">
              <a:lnSpc>
                <a:spcPct val="115000"/>
              </a:lnSpc>
              <a:spcBef>
                <a:spcPts val="0"/>
              </a:spcBef>
              <a:spcAft>
                <a:spcPts val="0"/>
              </a:spcAft>
              <a:buSzPts val="1900"/>
              <a:buFont typeface="Oswald"/>
              <a:buChar char="●"/>
            </a:pPr>
            <a:r>
              <a:rPr lang="en-GB" sz="1900">
                <a:latin typeface="Oswald"/>
                <a:ea typeface="Oswald"/>
                <a:cs typeface="Oswald"/>
                <a:sym typeface="Oswald"/>
              </a:rPr>
              <a:t>should not be detained alongside adults; </a:t>
            </a:r>
            <a:endParaRPr sz="1900">
              <a:latin typeface="Oswald"/>
              <a:ea typeface="Oswald"/>
              <a:cs typeface="Oswald"/>
              <a:sym typeface="Oswald"/>
            </a:endParaRPr>
          </a:p>
          <a:p>
            <a:pPr indent="-349250" lvl="0" marL="457200" rtl="0" algn="l">
              <a:lnSpc>
                <a:spcPct val="115000"/>
              </a:lnSpc>
              <a:spcBef>
                <a:spcPts val="0"/>
              </a:spcBef>
              <a:spcAft>
                <a:spcPts val="0"/>
              </a:spcAft>
              <a:buSzPts val="1900"/>
              <a:buFont typeface="Oswald"/>
              <a:buChar char="●"/>
            </a:pPr>
            <a:r>
              <a:rPr lang="en-GB" sz="1900">
                <a:latin typeface="Oswald"/>
                <a:ea typeface="Oswald"/>
                <a:cs typeface="Oswald"/>
                <a:sym typeface="Oswald"/>
              </a:rPr>
              <a:t>must not suffer physical punishment; </a:t>
            </a:r>
            <a:endParaRPr sz="1900">
              <a:latin typeface="Oswald"/>
              <a:ea typeface="Oswald"/>
              <a:cs typeface="Oswald"/>
              <a:sym typeface="Oswald"/>
            </a:endParaRPr>
          </a:p>
          <a:p>
            <a:pPr indent="-349250" lvl="0" marL="457200" rtl="0" algn="l">
              <a:lnSpc>
                <a:spcPct val="115000"/>
              </a:lnSpc>
              <a:spcBef>
                <a:spcPts val="0"/>
              </a:spcBef>
              <a:spcAft>
                <a:spcPts val="0"/>
              </a:spcAft>
              <a:buSzPts val="1900"/>
              <a:buFont typeface="Oswald"/>
              <a:buChar char="●"/>
            </a:pPr>
            <a:r>
              <a:rPr lang="en-GB" sz="1900">
                <a:latin typeface="Oswald"/>
                <a:ea typeface="Oswald"/>
                <a:cs typeface="Oswald"/>
                <a:sym typeface="Oswald"/>
              </a:rPr>
              <a:t>must not be denied basic things like food; </a:t>
            </a:r>
            <a:endParaRPr sz="1900">
              <a:latin typeface="Oswald"/>
              <a:ea typeface="Oswald"/>
              <a:cs typeface="Oswald"/>
              <a:sym typeface="Oswald"/>
            </a:endParaRPr>
          </a:p>
          <a:p>
            <a:pPr indent="-349250" lvl="0" marL="457200" rtl="0" algn="l">
              <a:lnSpc>
                <a:spcPct val="115000"/>
              </a:lnSpc>
              <a:spcBef>
                <a:spcPts val="0"/>
              </a:spcBef>
              <a:spcAft>
                <a:spcPts val="0"/>
              </a:spcAft>
              <a:buSzPts val="1900"/>
              <a:buFont typeface="Oswald"/>
              <a:buChar char="●"/>
            </a:pPr>
            <a:r>
              <a:rPr lang="en-GB" sz="1900">
                <a:latin typeface="Oswald"/>
                <a:ea typeface="Oswald"/>
                <a:cs typeface="Oswald"/>
                <a:sym typeface="Oswald"/>
              </a:rPr>
              <a:t>must not be tortured or otherwise ill-treated; </a:t>
            </a:r>
            <a:endParaRPr sz="1900">
              <a:latin typeface="Oswald"/>
              <a:ea typeface="Oswald"/>
              <a:cs typeface="Oswald"/>
              <a:sym typeface="Oswald"/>
            </a:endParaRPr>
          </a:p>
          <a:p>
            <a:pPr indent="-349250" lvl="0" marL="457200" rtl="0" algn="l">
              <a:lnSpc>
                <a:spcPct val="115000"/>
              </a:lnSpc>
              <a:spcBef>
                <a:spcPts val="0"/>
              </a:spcBef>
              <a:spcAft>
                <a:spcPts val="0"/>
              </a:spcAft>
              <a:buSzPts val="1900"/>
              <a:buFont typeface="Oswald"/>
              <a:buChar char="●"/>
            </a:pPr>
            <a:r>
              <a:rPr lang="en-GB" sz="1900">
                <a:latin typeface="Oswald"/>
                <a:ea typeface="Oswald"/>
                <a:cs typeface="Oswald"/>
                <a:sym typeface="Oswald"/>
              </a:rPr>
              <a:t>should be able to spend time with other children in prison; </a:t>
            </a:r>
            <a:endParaRPr sz="1900">
              <a:latin typeface="Oswald"/>
              <a:ea typeface="Oswald"/>
              <a:cs typeface="Oswald"/>
              <a:sym typeface="Oswald"/>
            </a:endParaRPr>
          </a:p>
          <a:p>
            <a:pPr indent="-349250" lvl="0" marL="457200" rtl="0" algn="l">
              <a:lnSpc>
                <a:spcPct val="115000"/>
              </a:lnSpc>
              <a:spcBef>
                <a:spcPts val="0"/>
              </a:spcBef>
              <a:spcAft>
                <a:spcPts val="0"/>
              </a:spcAft>
              <a:buSzPts val="1900"/>
              <a:buFont typeface="Oswald"/>
              <a:buChar char="●"/>
            </a:pPr>
            <a:r>
              <a:rPr lang="en-GB" sz="1900">
                <a:latin typeface="Oswald"/>
                <a:ea typeface="Oswald"/>
                <a:cs typeface="Oswald"/>
                <a:sym typeface="Oswald"/>
              </a:rPr>
              <a:t>should not be kept in solitary confinement;</a:t>
            </a:r>
            <a:endParaRPr sz="1900">
              <a:latin typeface="Oswald"/>
              <a:ea typeface="Oswald"/>
              <a:cs typeface="Oswald"/>
              <a:sym typeface="Oswald"/>
            </a:endParaRPr>
          </a:p>
          <a:p>
            <a:pPr indent="-349250" lvl="0" marL="457200" rtl="0" algn="l">
              <a:lnSpc>
                <a:spcPct val="115000"/>
              </a:lnSpc>
              <a:spcBef>
                <a:spcPts val="0"/>
              </a:spcBef>
              <a:spcAft>
                <a:spcPts val="0"/>
              </a:spcAft>
              <a:buSzPts val="1900"/>
              <a:buFont typeface="Oswald"/>
              <a:buChar char="●"/>
            </a:pPr>
            <a:r>
              <a:rPr lang="en-GB" sz="1900">
                <a:latin typeface="Oswald"/>
                <a:ea typeface="Oswald"/>
                <a:cs typeface="Oswald"/>
                <a:sym typeface="Oswald"/>
              </a:rPr>
              <a:t>should be able to continue with their education; and </a:t>
            </a:r>
            <a:endParaRPr sz="1900">
              <a:latin typeface="Oswald"/>
              <a:ea typeface="Oswald"/>
              <a:cs typeface="Oswald"/>
              <a:sym typeface="Oswald"/>
            </a:endParaRPr>
          </a:p>
          <a:p>
            <a:pPr indent="-349250" lvl="0" marL="457200" rtl="0" algn="l">
              <a:lnSpc>
                <a:spcPct val="115000"/>
              </a:lnSpc>
              <a:spcBef>
                <a:spcPts val="0"/>
              </a:spcBef>
              <a:spcAft>
                <a:spcPts val="0"/>
              </a:spcAft>
              <a:buSzPts val="1900"/>
              <a:buFont typeface="Oswald"/>
              <a:buChar char="●"/>
            </a:pPr>
            <a:r>
              <a:rPr lang="en-GB" sz="1900">
                <a:latin typeface="Oswald"/>
                <a:ea typeface="Oswald"/>
                <a:cs typeface="Oswald"/>
                <a:sym typeface="Oswald"/>
              </a:rPr>
              <a:t>must be offered medical care to stay healthy, if they need it. </a:t>
            </a:r>
            <a:endParaRPr sz="1700">
              <a:latin typeface="Oswald"/>
              <a:ea typeface="Oswald"/>
              <a:cs typeface="Oswald"/>
              <a:sym typeface="Oswald"/>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35" name="Shape 535"/>
        <p:cNvGrpSpPr/>
        <p:nvPr/>
      </p:nvGrpSpPr>
      <p:grpSpPr>
        <a:xfrm>
          <a:off x="0" y="0"/>
          <a:ext cx="0" cy="0"/>
          <a:chOff x="0" y="0"/>
          <a:chExt cx="0" cy="0"/>
        </a:xfrm>
      </p:grpSpPr>
      <p:sp>
        <p:nvSpPr>
          <p:cNvPr id="536" name="Google Shape;536;p57"/>
          <p:cNvSpPr txBox="1"/>
          <p:nvPr>
            <p:ph type="title"/>
          </p:nvPr>
        </p:nvSpPr>
        <p:spPr>
          <a:xfrm>
            <a:off x="629841" y="339189"/>
            <a:ext cx="3097500" cy="474300"/>
          </a:xfrm>
          <a:prstGeom prst="rect">
            <a:avLst/>
          </a:prstGeom>
          <a:noFill/>
          <a:ln>
            <a:noFill/>
          </a:ln>
        </p:spPr>
        <p:txBody>
          <a:bodyPr anchorCtr="0" anchor="t" bIns="0" lIns="68575" spcFirstLastPara="1" rIns="68575" wrap="square" tIns="0">
            <a:noAutofit/>
          </a:bodyPr>
          <a:lstStyle/>
          <a:p>
            <a:pPr indent="0" lvl="0" marL="0" rtl="0" algn="l">
              <a:lnSpc>
                <a:spcPct val="90000"/>
              </a:lnSpc>
              <a:spcBef>
                <a:spcPts val="0"/>
              </a:spcBef>
              <a:spcAft>
                <a:spcPts val="0"/>
              </a:spcAft>
              <a:buClr>
                <a:srgbClr val="000000"/>
              </a:buClr>
              <a:buSzPts val="2800"/>
              <a:buFont typeface="Oswald"/>
              <a:buNone/>
            </a:pPr>
            <a:r>
              <a:rPr lang="en-GB" sz="1800"/>
              <a:t>CHILDREN IN THE</a:t>
            </a:r>
            <a:br>
              <a:rPr lang="en-GB" sz="1800"/>
            </a:br>
            <a:r>
              <a:rPr lang="en-GB" sz="1800"/>
              <a:t>JUSTICE SYSTEM</a:t>
            </a:r>
            <a:endParaRPr sz="1800"/>
          </a:p>
          <a:p>
            <a:pPr indent="0" lvl="0" marL="0" rtl="0" algn="l">
              <a:lnSpc>
                <a:spcPct val="90000"/>
              </a:lnSpc>
              <a:spcBef>
                <a:spcPts val="0"/>
              </a:spcBef>
              <a:spcAft>
                <a:spcPts val="0"/>
              </a:spcAft>
              <a:buClr>
                <a:srgbClr val="000000"/>
              </a:buClr>
              <a:buSzPts val="1500"/>
              <a:buFont typeface="Oswald"/>
              <a:buNone/>
            </a:pPr>
            <a:r>
              <a:t/>
            </a:r>
            <a:endParaRPr sz="1100"/>
          </a:p>
        </p:txBody>
      </p:sp>
      <p:sp>
        <p:nvSpPr>
          <p:cNvPr id="537" name="Google Shape;537;p57"/>
          <p:cNvSpPr txBox="1"/>
          <p:nvPr/>
        </p:nvSpPr>
        <p:spPr>
          <a:xfrm>
            <a:off x="8062332" y="4897511"/>
            <a:ext cx="453000" cy="104400"/>
          </a:xfrm>
          <a:prstGeom prst="rect">
            <a:avLst/>
          </a:prstGeom>
          <a:noFill/>
          <a:ln>
            <a:noFill/>
          </a:ln>
        </p:spPr>
        <p:txBody>
          <a:bodyPr anchorCtr="0" anchor="b" bIns="0" lIns="0" spcFirstLastPara="1" rIns="0" wrap="square" tIns="0">
            <a:noAutofit/>
          </a:bodyPr>
          <a:lstStyle/>
          <a:p>
            <a:pPr indent="0" lvl="0" marL="0" marR="0" rtl="0" algn="r">
              <a:lnSpc>
                <a:spcPct val="100000"/>
              </a:lnSpc>
              <a:spcBef>
                <a:spcPts val="0"/>
              </a:spcBef>
              <a:spcAft>
                <a:spcPts val="0"/>
              </a:spcAft>
              <a:buClr>
                <a:srgbClr val="000000"/>
              </a:buClr>
              <a:buSzPts val="800"/>
              <a:buFont typeface="Arial"/>
              <a:buNone/>
            </a:pPr>
            <a:fld id="{00000000-1234-1234-1234-123412341234}" type="slidenum">
              <a:rPr b="1" i="0" lang="en-GB" sz="800" u="none" cap="none" strike="noStrike">
                <a:solidFill>
                  <a:srgbClr val="000000"/>
                </a:solidFill>
                <a:latin typeface="Oswald"/>
                <a:ea typeface="Oswald"/>
                <a:cs typeface="Oswald"/>
                <a:sym typeface="Oswald"/>
              </a:rPr>
              <a:t>‹#›</a:t>
            </a:fld>
            <a:endParaRPr b="1" i="0" sz="800" u="none" cap="none" strike="noStrike">
              <a:solidFill>
                <a:srgbClr val="000000"/>
              </a:solidFill>
              <a:latin typeface="Oswald"/>
              <a:ea typeface="Oswald"/>
              <a:cs typeface="Oswald"/>
              <a:sym typeface="Oswald"/>
            </a:endParaRPr>
          </a:p>
        </p:txBody>
      </p:sp>
      <p:sp>
        <p:nvSpPr>
          <p:cNvPr id="538" name="Google Shape;538;p57"/>
          <p:cNvSpPr txBox="1"/>
          <p:nvPr/>
        </p:nvSpPr>
        <p:spPr>
          <a:xfrm>
            <a:off x="629850" y="857950"/>
            <a:ext cx="7684200" cy="31101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0"/>
              </a:spcBef>
              <a:spcAft>
                <a:spcPts val="0"/>
              </a:spcAft>
              <a:buNone/>
            </a:pPr>
            <a:r>
              <a:t/>
            </a:r>
            <a:endParaRPr sz="2100">
              <a:latin typeface="Oswald"/>
              <a:ea typeface="Oswald"/>
              <a:cs typeface="Oswald"/>
              <a:sym typeface="Oswald"/>
            </a:endParaRPr>
          </a:p>
          <a:p>
            <a:pPr indent="0" lvl="0" marL="457200" rtl="0" algn="l">
              <a:lnSpc>
                <a:spcPct val="115000"/>
              </a:lnSpc>
              <a:spcBef>
                <a:spcPts val="0"/>
              </a:spcBef>
              <a:spcAft>
                <a:spcPts val="0"/>
              </a:spcAft>
              <a:buNone/>
            </a:pPr>
            <a:r>
              <a:rPr lang="en-GB" sz="2100">
                <a:latin typeface="Oswald"/>
                <a:ea typeface="Oswald"/>
                <a:cs typeface="Oswald"/>
                <a:sym typeface="Oswald"/>
              </a:rPr>
              <a:t>Do you think Mikita’s specific rights and protections as a child/teenager violated?</a:t>
            </a:r>
            <a:endParaRPr sz="2100">
              <a:latin typeface="Oswald"/>
              <a:ea typeface="Oswald"/>
              <a:cs typeface="Oswald"/>
              <a:sym typeface="Oswald"/>
            </a:endParaRPr>
          </a:p>
          <a:p>
            <a:pPr indent="0" lvl="0" marL="457200" rtl="0" algn="l">
              <a:lnSpc>
                <a:spcPct val="115000"/>
              </a:lnSpc>
              <a:spcBef>
                <a:spcPts val="0"/>
              </a:spcBef>
              <a:spcAft>
                <a:spcPts val="0"/>
              </a:spcAft>
              <a:buNone/>
            </a:pPr>
            <a:r>
              <a:t/>
            </a:r>
            <a:endParaRPr sz="2100">
              <a:latin typeface="Oswald"/>
              <a:ea typeface="Oswald"/>
              <a:cs typeface="Oswald"/>
              <a:sym typeface="Oswald"/>
            </a:endParaRPr>
          </a:p>
          <a:p>
            <a:pPr indent="0" lvl="0" marL="457200" rtl="0" algn="l">
              <a:lnSpc>
                <a:spcPct val="115000"/>
              </a:lnSpc>
              <a:spcBef>
                <a:spcPts val="0"/>
              </a:spcBef>
              <a:spcAft>
                <a:spcPts val="0"/>
              </a:spcAft>
              <a:buNone/>
            </a:pPr>
            <a:r>
              <a:rPr lang="en-GB" sz="2100">
                <a:latin typeface="Oswald"/>
                <a:ea typeface="Oswald"/>
                <a:cs typeface="Oswald"/>
                <a:sym typeface="Oswald"/>
              </a:rPr>
              <a:t>How does the violation of these rights affect his life?</a:t>
            </a:r>
            <a:endParaRPr sz="2100">
              <a:latin typeface="Oswald"/>
              <a:ea typeface="Oswald"/>
              <a:cs typeface="Oswald"/>
              <a:sym typeface="Oswald"/>
            </a:endParaRPr>
          </a:p>
          <a:p>
            <a:pPr indent="0" lvl="0" marL="457200" rtl="0" algn="l">
              <a:lnSpc>
                <a:spcPct val="115000"/>
              </a:lnSpc>
              <a:spcBef>
                <a:spcPts val="0"/>
              </a:spcBef>
              <a:spcAft>
                <a:spcPts val="0"/>
              </a:spcAft>
              <a:buNone/>
            </a:pPr>
            <a:r>
              <a:t/>
            </a:r>
            <a:endParaRPr sz="2100">
              <a:latin typeface="Oswald"/>
              <a:ea typeface="Oswald"/>
              <a:cs typeface="Oswald"/>
              <a:sym typeface="Oswald"/>
            </a:endParaRPr>
          </a:p>
          <a:p>
            <a:pPr indent="0" lvl="0" marL="457200" rtl="0" algn="l">
              <a:lnSpc>
                <a:spcPct val="115000"/>
              </a:lnSpc>
              <a:spcBef>
                <a:spcPts val="0"/>
              </a:spcBef>
              <a:spcAft>
                <a:spcPts val="0"/>
              </a:spcAft>
              <a:buNone/>
            </a:pPr>
            <a:r>
              <a:t/>
            </a:r>
            <a:endParaRPr sz="2100">
              <a:latin typeface="Oswald"/>
              <a:ea typeface="Oswald"/>
              <a:cs typeface="Oswald"/>
              <a:sym typeface="Oswald"/>
            </a:endParaRPr>
          </a:p>
          <a:p>
            <a:pPr indent="0" lvl="0" marL="457200" rtl="0" algn="l">
              <a:lnSpc>
                <a:spcPct val="115000"/>
              </a:lnSpc>
              <a:spcBef>
                <a:spcPts val="0"/>
              </a:spcBef>
              <a:spcAft>
                <a:spcPts val="0"/>
              </a:spcAft>
              <a:buNone/>
            </a:pPr>
            <a:r>
              <a:t/>
            </a:r>
            <a:endParaRPr sz="2100">
              <a:latin typeface="Oswald"/>
              <a:ea typeface="Oswald"/>
              <a:cs typeface="Oswald"/>
              <a:sym typeface="Oswald"/>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42" name="Shape 542"/>
        <p:cNvGrpSpPr/>
        <p:nvPr/>
      </p:nvGrpSpPr>
      <p:grpSpPr>
        <a:xfrm>
          <a:off x="0" y="0"/>
          <a:ext cx="0" cy="0"/>
          <a:chOff x="0" y="0"/>
          <a:chExt cx="0" cy="0"/>
        </a:xfrm>
      </p:grpSpPr>
      <p:sp>
        <p:nvSpPr>
          <p:cNvPr id="543" name="Google Shape;543;p58"/>
          <p:cNvSpPr txBox="1"/>
          <p:nvPr>
            <p:ph type="title"/>
          </p:nvPr>
        </p:nvSpPr>
        <p:spPr>
          <a:xfrm>
            <a:off x="629841" y="339189"/>
            <a:ext cx="3097500" cy="474300"/>
          </a:xfrm>
          <a:prstGeom prst="rect">
            <a:avLst/>
          </a:prstGeom>
          <a:noFill/>
          <a:ln>
            <a:noFill/>
          </a:ln>
        </p:spPr>
        <p:txBody>
          <a:bodyPr anchorCtr="0" anchor="t" bIns="0" lIns="68575" spcFirstLastPara="1" rIns="68575" wrap="square" tIns="0">
            <a:noAutofit/>
          </a:bodyPr>
          <a:lstStyle/>
          <a:p>
            <a:pPr indent="0" lvl="0" marL="0" rtl="0" algn="l">
              <a:lnSpc>
                <a:spcPct val="90000"/>
              </a:lnSpc>
              <a:spcBef>
                <a:spcPts val="0"/>
              </a:spcBef>
              <a:spcAft>
                <a:spcPts val="0"/>
              </a:spcAft>
              <a:buClr>
                <a:srgbClr val="000000"/>
              </a:buClr>
              <a:buSzPts val="2800"/>
              <a:buFont typeface="Oswald"/>
              <a:buNone/>
            </a:pPr>
            <a:r>
              <a:rPr lang="en-GB" sz="1800"/>
              <a:t>CHILDREN IN THE</a:t>
            </a:r>
            <a:br>
              <a:rPr lang="en-GB" sz="1800"/>
            </a:br>
            <a:r>
              <a:rPr lang="en-GB" sz="1800"/>
              <a:t>JUSTICE SYSTEM</a:t>
            </a:r>
            <a:endParaRPr sz="1800"/>
          </a:p>
          <a:p>
            <a:pPr indent="0" lvl="0" marL="0" rtl="0" algn="l">
              <a:lnSpc>
                <a:spcPct val="90000"/>
              </a:lnSpc>
              <a:spcBef>
                <a:spcPts val="0"/>
              </a:spcBef>
              <a:spcAft>
                <a:spcPts val="0"/>
              </a:spcAft>
              <a:buClr>
                <a:srgbClr val="000000"/>
              </a:buClr>
              <a:buSzPts val="1500"/>
              <a:buFont typeface="Oswald"/>
              <a:buNone/>
            </a:pPr>
            <a:r>
              <a:t/>
            </a:r>
            <a:endParaRPr sz="1100"/>
          </a:p>
        </p:txBody>
      </p:sp>
      <p:sp>
        <p:nvSpPr>
          <p:cNvPr id="544" name="Google Shape;544;p58"/>
          <p:cNvSpPr txBox="1"/>
          <p:nvPr/>
        </p:nvSpPr>
        <p:spPr>
          <a:xfrm>
            <a:off x="8062332" y="4897511"/>
            <a:ext cx="453000" cy="104400"/>
          </a:xfrm>
          <a:prstGeom prst="rect">
            <a:avLst/>
          </a:prstGeom>
          <a:noFill/>
          <a:ln>
            <a:noFill/>
          </a:ln>
        </p:spPr>
        <p:txBody>
          <a:bodyPr anchorCtr="0" anchor="b" bIns="0" lIns="0" spcFirstLastPara="1" rIns="0" wrap="square" tIns="0">
            <a:noAutofit/>
          </a:bodyPr>
          <a:lstStyle/>
          <a:p>
            <a:pPr indent="0" lvl="0" marL="0" marR="0" rtl="0" algn="r">
              <a:lnSpc>
                <a:spcPct val="100000"/>
              </a:lnSpc>
              <a:spcBef>
                <a:spcPts val="0"/>
              </a:spcBef>
              <a:spcAft>
                <a:spcPts val="0"/>
              </a:spcAft>
              <a:buClr>
                <a:srgbClr val="000000"/>
              </a:buClr>
              <a:buSzPts val="800"/>
              <a:buFont typeface="Arial"/>
              <a:buNone/>
            </a:pPr>
            <a:fld id="{00000000-1234-1234-1234-123412341234}" type="slidenum">
              <a:rPr b="1" i="0" lang="en-GB" sz="800" u="none" cap="none" strike="noStrike">
                <a:solidFill>
                  <a:srgbClr val="000000"/>
                </a:solidFill>
                <a:latin typeface="Oswald"/>
                <a:ea typeface="Oswald"/>
                <a:cs typeface="Oswald"/>
                <a:sym typeface="Oswald"/>
              </a:rPr>
              <a:t>‹#›</a:t>
            </a:fld>
            <a:endParaRPr b="1" i="0" sz="800" u="none" cap="none" strike="noStrike">
              <a:solidFill>
                <a:srgbClr val="000000"/>
              </a:solidFill>
              <a:latin typeface="Oswald"/>
              <a:ea typeface="Oswald"/>
              <a:cs typeface="Oswald"/>
              <a:sym typeface="Oswald"/>
            </a:endParaRPr>
          </a:p>
        </p:txBody>
      </p:sp>
      <p:sp>
        <p:nvSpPr>
          <p:cNvPr id="545" name="Google Shape;545;p58"/>
          <p:cNvSpPr txBox="1"/>
          <p:nvPr/>
        </p:nvSpPr>
        <p:spPr>
          <a:xfrm>
            <a:off x="628650" y="947675"/>
            <a:ext cx="3865200" cy="3515400"/>
          </a:xfrm>
          <a:prstGeom prst="rect">
            <a:avLst/>
          </a:prstGeom>
          <a:noFill/>
          <a:ln>
            <a:noFill/>
          </a:ln>
        </p:spPr>
        <p:txBody>
          <a:bodyPr anchorCtr="0" anchor="t" bIns="34275" lIns="68375" spcFirstLastPara="1" rIns="68375" wrap="square" tIns="34275">
            <a:noAutofit/>
          </a:bodyPr>
          <a:lstStyle/>
          <a:p>
            <a:pPr indent="0" lvl="0" marL="0" rtl="0" algn="l">
              <a:lnSpc>
                <a:spcPct val="115000"/>
              </a:lnSpc>
              <a:spcBef>
                <a:spcPts val="0"/>
              </a:spcBef>
              <a:spcAft>
                <a:spcPts val="0"/>
              </a:spcAft>
              <a:buNone/>
            </a:pPr>
            <a:r>
              <a:rPr lang="en-GB" sz="2100">
                <a:latin typeface="Oswald"/>
                <a:ea typeface="Oswald"/>
                <a:cs typeface="Oswald"/>
                <a:sym typeface="Oswald"/>
              </a:rPr>
              <a:t>How would you feel if this happened to you? </a:t>
            </a:r>
            <a:endParaRPr b="0" i="0" sz="2000" u="none" cap="none" strike="noStrike">
              <a:solidFill>
                <a:srgbClr val="000000"/>
              </a:solidFill>
              <a:latin typeface="Oswald"/>
              <a:ea typeface="Oswald"/>
              <a:cs typeface="Oswald"/>
              <a:sym typeface="Oswald"/>
            </a:endParaRPr>
          </a:p>
        </p:txBody>
      </p:sp>
      <p:sp>
        <p:nvSpPr>
          <p:cNvPr id="546" name="Google Shape;546;p58"/>
          <p:cNvSpPr txBox="1"/>
          <p:nvPr/>
        </p:nvSpPr>
        <p:spPr>
          <a:xfrm>
            <a:off x="571325" y="1708250"/>
            <a:ext cx="3713700" cy="28263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0" i="0" lang="en-GB" sz="1400" u="none" cap="none" strike="noStrike">
                <a:solidFill>
                  <a:srgbClr val="000000"/>
                </a:solidFill>
                <a:latin typeface="Arial"/>
                <a:ea typeface="Arial"/>
                <a:cs typeface="Arial"/>
                <a:sym typeface="Arial"/>
              </a:rPr>
              <a:t>&gt;&gt;</a:t>
            </a:r>
            <a:endParaRPr b="0" i="0" sz="1400" u="none" cap="none" strike="noStrike">
              <a:solidFill>
                <a:srgbClr val="000000"/>
              </a:solidFill>
              <a:latin typeface="Arial"/>
              <a:ea typeface="Arial"/>
              <a:cs typeface="Arial"/>
              <a:sym typeface="Arial"/>
            </a:endParaRPr>
          </a:p>
        </p:txBody>
      </p:sp>
      <p:sp>
        <p:nvSpPr>
          <p:cNvPr id="547" name="Google Shape;547;p58"/>
          <p:cNvSpPr txBox="1"/>
          <p:nvPr/>
        </p:nvSpPr>
        <p:spPr>
          <a:xfrm>
            <a:off x="4711100" y="925550"/>
            <a:ext cx="3780000" cy="706500"/>
          </a:xfrm>
          <a:prstGeom prst="rect">
            <a:avLst/>
          </a:prstGeom>
          <a:noFill/>
          <a:ln>
            <a:noFill/>
          </a:ln>
        </p:spPr>
        <p:txBody>
          <a:bodyPr anchorCtr="0" anchor="t" bIns="34275" lIns="68375" spcFirstLastPara="1" rIns="68375" wrap="square" tIns="34275">
            <a:noAutofit/>
          </a:bodyPr>
          <a:lstStyle/>
          <a:p>
            <a:pPr indent="0" lvl="0" marL="0" rtl="0" algn="l">
              <a:lnSpc>
                <a:spcPct val="115000"/>
              </a:lnSpc>
              <a:spcBef>
                <a:spcPts val="0"/>
              </a:spcBef>
              <a:spcAft>
                <a:spcPts val="0"/>
              </a:spcAft>
              <a:buNone/>
            </a:pPr>
            <a:r>
              <a:rPr lang="en-GB" sz="2100">
                <a:latin typeface="Oswald"/>
                <a:ea typeface="Oswald"/>
                <a:cs typeface="Oswald"/>
                <a:sym typeface="Oswald"/>
              </a:rPr>
              <a:t>How would your life </a:t>
            </a:r>
            <a:r>
              <a:rPr lang="en-GB" sz="2100">
                <a:latin typeface="Oswald"/>
                <a:ea typeface="Oswald"/>
                <a:cs typeface="Oswald"/>
                <a:sym typeface="Oswald"/>
              </a:rPr>
              <a:t>be</a:t>
            </a:r>
            <a:r>
              <a:rPr lang="en-GB" sz="2100">
                <a:latin typeface="Oswald"/>
                <a:ea typeface="Oswald"/>
                <a:cs typeface="Oswald"/>
                <a:sym typeface="Oswald"/>
              </a:rPr>
              <a:t> changed?</a:t>
            </a:r>
            <a:endParaRPr sz="1900">
              <a:latin typeface="Oswald"/>
              <a:ea typeface="Oswald"/>
              <a:cs typeface="Oswald"/>
              <a:sym typeface="Oswald"/>
            </a:endParaRPr>
          </a:p>
          <a:p>
            <a:pPr indent="0" lvl="0" marL="0" marR="0" rtl="0" algn="l">
              <a:lnSpc>
                <a:spcPct val="100000"/>
              </a:lnSpc>
              <a:spcBef>
                <a:spcPts val="0"/>
              </a:spcBef>
              <a:spcAft>
                <a:spcPts val="0"/>
              </a:spcAft>
              <a:buClr>
                <a:srgbClr val="000000"/>
              </a:buClr>
              <a:buSzPts val="1900"/>
              <a:buFont typeface="Arial"/>
              <a:buNone/>
            </a:pPr>
            <a:r>
              <a:t/>
            </a:r>
            <a:endParaRPr sz="1900">
              <a:latin typeface="Oswald"/>
              <a:ea typeface="Oswald"/>
              <a:cs typeface="Oswald"/>
              <a:sym typeface="Oswald"/>
            </a:endParaRPr>
          </a:p>
        </p:txBody>
      </p:sp>
      <p:cxnSp>
        <p:nvCxnSpPr>
          <p:cNvPr id="548" name="Google Shape;548;p58"/>
          <p:cNvCxnSpPr/>
          <p:nvPr/>
        </p:nvCxnSpPr>
        <p:spPr>
          <a:xfrm>
            <a:off x="656357" y="1700450"/>
            <a:ext cx="3696900" cy="7800"/>
          </a:xfrm>
          <a:prstGeom prst="straightConnector1">
            <a:avLst/>
          </a:prstGeom>
          <a:noFill/>
          <a:ln cap="flat" cmpd="sng" w="9525">
            <a:solidFill>
              <a:srgbClr val="666666"/>
            </a:solidFill>
            <a:prstDash val="solid"/>
            <a:round/>
            <a:headEnd len="sm" w="sm" type="none"/>
            <a:tailEnd len="sm" w="sm" type="none"/>
          </a:ln>
        </p:spPr>
      </p:cxnSp>
      <p:sp>
        <p:nvSpPr>
          <p:cNvPr id="549" name="Google Shape;549;p58"/>
          <p:cNvSpPr txBox="1"/>
          <p:nvPr/>
        </p:nvSpPr>
        <p:spPr>
          <a:xfrm>
            <a:off x="4605150" y="1677050"/>
            <a:ext cx="3713700" cy="28263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0" i="0" lang="en-GB" sz="1400" u="none" cap="none" strike="noStrike">
                <a:solidFill>
                  <a:srgbClr val="000000"/>
                </a:solidFill>
                <a:latin typeface="Arial"/>
                <a:ea typeface="Arial"/>
                <a:cs typeface="Arial"/>
                <a:sym typeface="Arial"/>
              </a:rPr>
              <a:t>&gt;&gt;</a:t>
            </a:r>
            <a:endParaRPr b="0" i="0" sz="1400" u="none" cap="none" strike="noStrike">
              <a:solidFill>
                <a:srgbClr val="000000"/>
              </a:solidFill>
              <a:latin typeface="Arial"/>
              <a:ea typeface="Arial"/>
              <a:cs typeface="Arial"/>
              <a:sym typeface="Arial"/>
            </a:endParaRPr>
          </a:p>
        </p:txBody>
      </p:sp>
      <p:cxnSp>
        <p:nvCxnSpPr>
          <p:cNvPr id="550" name="Google Shape;550;p58"/>
          <p:cNvCxnSpPr/>
          <p:nvPr/>
        </p:nvCxnSpPr>
        <p:spPr>
          <a:xfrm>
            <a:off x="4794207" y="1700450"/>
            <a:ext cx="3696900" cy="7800"/>
          </a:xfrm>
          <a:prstGeom prst="straightConnector1">
            <a:avLst/>
          </a:prstGeom>
          <a:noFill/>
          <a:ln cap="flat" cmpd="sng" w="9525">
            <a:solidFill>
              <a:srgbClr val="666666"/>
            </a:solidFill>
            <a:prstDash val="solid"/>
            <a:round/>
            <a:headEnd len="sm" w="sm" type="none"/>
            <a:tailEnd len="sm" w="sm" type="none"/>
          </a:ln>
        </p:spPr>
      </p:cxn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54" name="Shape 554"/>
        <p:cNvGrpSpPr/>
        <p:nvPr/>
      </p:nvGrpSpPr>
      <p:grpSpPr>
        <a:xfrm>
          <a:off x="0" y="0"/>
          <a:ext cx="0" cy="0"/>
          <a:chOff x="0" y="0"/>
          <a:chExt cx="0" cy="0"/>
        </a:xfrm>
      </p:grpSpPr>
      <p:sp>
        <p:nvSpPr>
          <p:cNvPr id="555" name="Google Shape;555;p59"/>
          <p:cNvSpPr txBox="1"/>
          <p:nvPr/>
        </p:nvSpPr>
        <p:spPr>
          <a:xfrm>
            <a:off x="8062332" y="4897511"/>
            <a:ext cx="453000" cy="104400"/>
          </a:xfrm>
          <a:prstGeom prst="rect">
            <a:avLst/>
          </a:prstGeom>
          <a:noFill/>
          <a:ln>
            <a:noFill/>
          </a:ln>
        </p:spPr>
        <p:txBody>
          <a:bodyPr anchorCtr="0" anchor="b" bIns="0" lIns="0" spcFirstLastPara="1" rIns="0" wrap="square" tIns="0">
            <a:noAutofit/>
          </a:bodyPr>
          <a:lstStyle/>
          <a:p>
            <a:pPr indent="0" lvl="0" marL="0" marR="0" rtl="0" algn="r">
              <a:lnSpc>
                <a:spcPct val="100000"/>
              </a:lnSpc>
              <a:spcBef>
                <a:spcPts val="0"/>
              </a:spcBef>
              <a:spcAft>
                <a:spcPts val="0"/>
              </a:spcAft>
              <a:buClr>
                <a:srgbClr val="000000"/>
              </a:buClr>
              <a:buSzPts val="800"/>
              <a:buFont typeface="Arial"/>
              <a:buNone/>
            </a:pPr>
            <a:fld id="{00000000-1234-1234-1234-123412341234}" type="slidenum">
              <a:rPr b="1" i="0" lang="en-GB" sz="800" u="none" cap="none" strike="noStrike">
                <a:solidFill>
                  <a:srgbClr val="000000"/>
                </a:solidFill>
                <a:latin typeface="Oswald"/>
                <a:ea typeface="Oswald"/>
                <a:cs typeface="Oswald"/>
                <a:sym typeface="Oswald"/>
              </a:rPr>
              <a:t>‹#›</a:t>
            </a:fld>
            <a:endParaRPr b="1" i="0" sz="800" u="none" cap="none" strike="noStrike">
              <a:solidFill>
                <a:srgbClr val="000000"/>
              </a:solidFill>
              <a:latin typeface="Oswald"/>
              <a:ea typeface="Oswald"/>
              <a:cs typeface="Oswald"/>
              <a:sym typeface="Oswald"/>
            </a:endParaRPr>
          </a:p>
        </p:txBody>
      </p:sp>
      <p:sp>
        <p:nvSpPr>
          <p:cNvPr id="556" name="Google Shape;556;p59"/>
          <p:cNvSpPr txBox="1"/>
          <p:nvPr/>
        </p:nvSpPr>
        <p:spPr>
          <a:xfrm>
            <a:off x="631870" y="190730"/>
            <a:ext cx="3236700" cy="833700"/>
          </a:xfrm>
          <a:prstGeom prst="rect">
            <a:avLst/>
          </a:prstGeom>
          <a:noFill/>
          <a:ln>
            <a:noFill/>
          </a:ln>
        </p:spPr>
        <p:txBody>
          <a:bodyPr anchorCtr="0" anchor="b" bIns="0" lIns="68400" spcFirstLastPara="1" rIns="0" wrap="square" tIns="0">
            <a:noAutofit/>
          </a:bodyPr>
          <a:lstStyle/>
          <a:p>
            <a:pPr indent="0" lvl="0" marL="0" marR="0" rtl="0" algn="l">
              <a:lnSpc>
                <a:spcPct val="90000"/>
              </a:lnSpc>
              <a:spcBef>
                <a:spcPts val="0"/>
              </a:spcBef>
              <a:spcAft>
                <a:spcPts val="0"/>
              </a:spcAft>
              <a:buClr>
                <a:srgbClr val="000000"/>
              </a:buClr>
              <a:buSzPts val="2400"/>
              <a:buFont typeface="Arial"/>
              <a:buNone/>
            </a:pPr>
            <a:r>
              <a:rPr b="1" i="0" lang="en-GB" sz="2400" u="none" cap="none" strike="noStrike">
                <a:solidFill>
                  <a:srgbClr val="000000"/>
                </a:solidFill>
                <a:latin typeface="Oswald"/>
                <a:ea typeface="Oswald"/>
                <a:cs typeface="Oswald"/>
                <a:sym typeface="Oswald"/>
              </a:rPr>
              <a:t>HOW DOES WRITE</a:t>
            </a:r>
            <a:br>
              <a:rPr b="1" i="0" lang="en-GB" sz="2400" u="none" cap="none" strike="noStrike">
                <a:solidFill>
                  <a:srgbClr val="000000"/>
                </a:solidFill>
                <a:latin typeface="Oswald"/>
                <a:ea typeface="Oswald"/>
                <a:cs typeface="Oswald"/>
                <a:sym typeface="Oswald"/>
              </a:rPr>
            </a:br>
            <a:r>
              <a:rPr b="1" i="0" lang="en-GB" sz="2400" u="none" cap="none" strike="noStrike">
                <a:solidFill>
                  <a:srgbClr val="000000"/>
                </a:solidFill>
                <a:latin typeface="Oswald"/>
                <a:ea typeface="Oswald"/>
                <a:cs typeface="Oswald"/>
                <a:sym typeface="Oswald"/>
              </a:rPr>
              <a:t>FOR RIGHTS WORK?</a:t>
            </a:r>
            <a:endParaRPr b="1" i="0" sz="2400" u="none" cap="none" strike="noStrike">
              <a:solidFill>
                <a:srgbClr val="000000"/>
              </a:solidFill>
              <a:latin typeface="Oswald"/>
              <a:ea typeface="Oswald"/>
              <a:cs typeface="Oswald"/>
              <a:sym typeface="Oswald"/>
            </a:endParaRPr>
          </a:p>
        </p:txBody>
      </p:sp>
      <p:sp>
        <p:nvSpPr>
          <p:cNvPr id="557" name="Google Shape;557;p59"/>
          <p:cNvSpPr txBox="1"/>
          <p:nvPr/>
        </p:nvSpPr>
        <p:spPr>
          <a:xfrm>
            <a:off x="4214800" y="1312075"/>
            <a:ext cx="4299300" cy="3102900"/>
          </a:xfrm>
          <a:prstGeom prst="rect">
            <a:avLst/>
          </a:prstGeom>
          <a:noFill/>
          <a:ln>
            <a:noFill/>
          </a:ln>
        </p:spPr>
        <p:txBody>
          <a:bodyPr anchorCtr="0" anchor="t" bIns="34275" lIns="68350" spcFirstLastPara="1" rIns="68350" wrap="square" tIns="34275">
            <a:noAutofit/>
          </a:bodyPr>
          <a:lstStyle/>
          <a:p>
            <a:pPr indent="0" lvl="0" marL="0" marR="0" rtl="0" algn="l">
              <a:lnSpc>
                <a:spcPct val="115000"/>
              </a:lnSpc>
              <a:spcBef>
                <a:spcPts val="0"/>
              </a:spcBef>
              <a:spcAft>
                <a:spcPts val="0"/>
              </a:spcAft>
              <a:buClr>
                <a:srgbClr val="000000"/>
              </a:buClr>
              <a:buSzPts val="1800"/>
              <a:buFont typeface="Arial"/>
              <a:buNone/>
            </a:pPr>
            <a:r>
              <a:rPr b="0" i="0" lang="en-GB" sz="1800" u="none" cap="none" strike="noStrike">
                <a:solidFill>
                  <a:srgbClr val="000000"/>
                </a:solidFill>
                <a:latin typeface="Oswald"/>
                <a:ea typeface="Oswald"/>
                <a:cs typeface="Oswald"/>
                <a:sym typeface="Oswald"/>
              </a:rPr>
              <a:t>In country after country, people’s freedom </a:t>
            </a:r>
            <a:br>
              <a:rPr b="0" i="0" lang="en-GB" sz="1800" u="none" cap="none" strike="noStrike">
                <a:solidFill>
                  <a:srgbClr val="000000"/>
                </a:solidFill>
                <a:latin typeface="Oswald"/>
                <a:ea typeface="Oswald"/>
                <a:cs typeface="Oswald"/>
                <a:sym typeface="Oswald"/>
              </a:rPr>
            </a:br>
            <a:r>
              <a:rPr b="0" i="0" lang="en-GB" sz="1800" u="none" cap="none" strike="noStrike">
                <a:solidFill>
                  <a:srgbClr val="000000"/>
                </a:solidFill>
                <a:latin typeface="Oswald"/>
                <a:ea typeface="Oswald"/>
                <a:cs typeface="Oswald"/>
                <a:sym typeface="Oswald"/>
              </a:rPr>
              <a:t>to speak out against injustice, to live on their ancestral lands, to not be discriminated against – </a:t>
            </a:r>
            <a:br>
              <a:rPr b="0" i="0" lang="en-GB" sz="1800" u="none" cap="none" strike="noStrike">
                <a:solidFill>
                  <a:srgbClr val="000000"/>
                </a:solidFill>
                <a:latin typeface="Oswald"/>
                <a:ea typeface="Oswald"/>
                <a:cs typeface="Oswald"/>
                <a:sym typeface="Oswald"/>
              </a:rPr>
            </a:br>
            <a:r>
              <a:rPr b="0" i="0" lang="en-GB" sz="1800" u="none" cap="none" strike="noStrike">
                <a:solidFill>
                  <a:srgbClr val="000000"/>
                </a:solidFill>
                <a:latin typeface="Oswald"/>
                <a:ea typeface="Oswald"/>
                <a:cs typeface="Oswald"/>
                <a:sym typeface="Oswald"/>
              </a:rPr>
              <a:t>is under threat. </a:t>
            </a:r>
            <a:br>
              <a:rPr b="0" i="0" lang="en-GB" sz="1800" u="none" cap="none" strike="noStrike">
                <a:solidFill>
                  <a:srgbClr val="000000"/>
                </a:solidFill>
                <a:latin typeface="Oswald"/>
                <a:ea typeface="Oswald"/>
                <a:cs typeface="Oswald"/>
                <a:sym typeface="Oswald"/>
              </a:rPr>
            </a:br>
            <a:endParaRPr b="0" i="0" sz="1800" u="none" cap="none" strike="noStrike">
              <a:solidFill>
                <a:srgbClr val="000000"/>
              </a:solidFill>
              <a:latin typeface="Oswald"/>
              <a:ea typeface="Oswald"/>
              <a:cs typeface="Oswald"/>
              <a:sym typeface="Oswald"/>
            </a:endParaRPr>
          </a:p>
          <a:p>
            <a:pPr indent="0" lvl="0" marL="0" marR="0" rtl="0" algn="l">
              <a:lnSpc>
                <a:spcPct val="115000"/>
              </a:lnSpc>
              <a:spcBef>
                <a:spcPts val="750"/>
              </a:spcBef>
              <a:spcAft>
                <a:spcPts val="0"/>
              </a:spcAft>
              <a:buClr>
                <a:srgbClr val="000000"/>
              </a:buClr>
              <a:buSzPts val="1800"/>
              <a:buFont typeface="Arial"/>
              <a:buNone/>
            </a:pPr>
            <a:r>
              <a:rPr b="0" i="0" lang="en-GB" sz="1800" u="none" cap="none" strike="noStrike">
                <a:solidFill>
                  <a:srgbClr val="000000"/>
                </a:solidFill>
                <a:latin typeface="Oswald"/>
                <a:ea typeface="Oswald"/>
                <a:cs typeface="Oswald"/>
                <a:sym typeface="Oswald"/>
              </a:rPr>
              <a:t>Our letters, words and actions will put pressure on authorities to take immediate ​ action, so that those who abuse will be brought to justice. And those unjustly imprisoned will taste freedom ​once again. </a:t>
            </a:r>
            <a:endParaRPr b="0" i="0" sz="1800" u="none" cap="none" strike="noStrike">
              <a:solidFill>
                <a:srgbClr val="000000"/>
              </a:solidFill>
              <a:latin typeface="Oswald"/>
              <a:ea typeface="Oswald"/>
              <a:cs typeface="Oswald"/>
              <a:sym typeface="Oswald"/>
            </a:endParaRPr>
          </a:p>
        </p:txBody>
      </p:sp>
      <p:sp>
        <p:nvSpPr>
          <p:cNvPr id="558" name="Google Shape;558;p59"/>
          <p:cNvSpPr txBox="1"/>
          <p:nvPr/>
        </p:nvSpPr>
        <p:spPr>
          <a:xfrm>
            <a:off x="4211241" y="190500"/>
            <a:ext cx="3243300" cy="833400"/>
          </a:xfrm>
          <a:prstGeom prst="rect">
            <a:avLst/>
          </a:prstGeom>
          <a:noFill/>
          <a:ln>
            <a:noFill/>
          </a:ln>
        </p:spPr>
        <p:txBody>
          <a:bodyPr anchorCtr="0" anchor="b" bIns="0" lIns="68400" spcFirstLastPara="1" rIns="0" wrap="square" tIns="0">
            <a:noAutofit/>
          </a:bodyPr>
          <a:lstStyle/>
          <a:p>
            <a:pPr indent="0" lvl="0" marL="0" marR="0" rtl="0" algn="l">
              <a:lnSpc>
                <a:spcPct val="90000"/>
              </a:lnSpc>
              <a:spcBef>
                <a:spcPts val="0"/>
              </a:spcBef>
              <a:spcAft>
                <a:spcPts val="0"/>
              </a:spcAft>
              <a:buClr>
                <a:srgbClr val="000000"/>
              </a:buClr>
              <a:buSzPts val="2400"/>
              <a:buFont typeface="Arial"/>
              <a:buNone/>
            </a:pPr>
            <a:r>
              <a:rPr b="1" i="0" lang="en-GB" sz="2400" u="none" cap="none" strike="noStrike">
                <a:solidFill>
                  <a:srgbClr val="000000"/>
                </a:solidFill>
                <a:latin typeface="Oswald"/>
                <a:ea typeface="Oswald"/>
                <a:cs typeface="Oswald"/>
                <a:sym typeface="Oswald"/>
              </a:rPr>
              <a:t>WHY DO WE NEED </a:t>
            </a:r>
            <a:endParaRPr b="1" i="0" sz="2400" u="none" cap="none" strike="noStrike">
              <a:solidFill>
                <a:srgbClr val="000000"/>
              </a:solidFill>
              <a:latin typeface="Oswald"/>
              <a:ea typeface="Oswald"/>
              <a:cs typeface="Oswald"/>
              <a:sym typeface="Oswald"/>
            </a:endParaRPr>
          </a:p>
          <a:p>
            <a:pPr indent="0" lvl="0" marL="0" marR="0" rtl="0" algn="l">
              <a:lnSpc>
                <a:spcPct val="90000"/>
              </a:lnSpc>
              <a:spcBef>
                <a:spcPts val="0"/>
              </a:spcBef>
              <a:spcAft>
                <a:spcPts val="0"/>
              </a:spcAft>
              <a:buClr>
                <a:srgbClr val="000000"/>
              </a:buClr>
              <a:buSzPts val="2400"/>
              <a:buFont typeface="Arial"/>
              <a:buNone/>
            </a:pPr>
            <a:r>
              <a:rPr b="1" i="0" lang="en-GB" sz="2400" u="none" cap="none" strike="noStrike">
                <a:solidFill>
                  <a:srgbClr val="000000"/>
                </a:solidFill>
                <a:latin typeface="Oswald"/>
                <a:ea typeface="Oswald"/>
                <a:cs typeface="Oswald"/>
                <a:sym typeface="Oswald"/>
              </a:rPr>
              <a:t>TO TAKE ACTION?</a:t>
            </a:r>
            <a:endParaRPr b="1" i="0" sz="2400" u="none" cap="none" strike="noStrike">
              <a:solidFill>
                <a:srgbClr val="000000"/>
              </a:solidFill>
              <a:latin typeface="Oswald"/>
              <a:ea typeface="Oswald"/>
              <a:cs typeface="Oswald"/>
              <a:sym typeface="Oswald"/>
            </a:endParaRPr>
          </a:p>
        </p:txBody>
      </p:sp>
      <p:cxnSp>
        <p:nvCxnSpPr>
          <p:cNvPr id="559" name="Google Shape;559;p59"/>
          <p:cNvCxnSpPr/>
          <p:nvPr/>
        </p:nvCxnSpPr>
        <p:spPr>
          <a:xfrm>
            <a:off x="4091450" y="421050"/>
            <a:ext cx="0" cy="3908400"/>
          </a:xfrm>
          <a:prstGeom prst="straightConnector1">
            <a:avLst/>
          </a:prstGeom>
          <a:noFill/>
          <a:ln cap="flat" cmpd="sng" w="9525">
            <a:solidFill>
              <a:schemeClr val="dk2"/>
            </a:solidFill>
            <a:prstDash val="solid"/>
            <a:round/>
            <a:headEnd len="sm" w="sm" type="none"/>
            <a:tailEnd len="sm" w="sm" type="none"/>
          </a:ln>
        </p:spPr>
      </p:cxnSp>
      <p:sp>
        <p:nvSpPr>
          <p:cNvPr id="560" name="Google Shape;560;p59"/>
          <p:cNvSpPr txBox="1"/>
          <p:nvPr/>
        </p:nvSpPr>
        <p:spPr>
          <a:xfrm>
            <a:off x="5227140" y="4842570"/>
            <a:ext cx="2768400" cy="159300"/>
          </a:xfrm>
          <a:prstGeom prst="rect">
            <a:avLst/>
          </a:prstGeom>
          <a:noFill/>
          <a:ln>
            <a:noFill/>
          </a:ln>
        </p:spPr>
        <p:txBody>
          <a:bodyPr anchorCtr="0" anchor="b" bIns="0" lIns="0" spcFirstLastPara="1" rIns="0" wrap="square" tIns="0">
            <a:noAutofit/>
          </a:bodyPr>
          <a:lstStyle/>
          <a:p>
            <a:pPr indent="0" lvl="0" marL="0" marR="0" rtl="0" algn="ctr">
              <a:lnSpc>
                <a:spcPct val="100000"/>
              </a:lnSpc>
              <a:spcBef>
                <a:spcPts val="0"/>
              </a:spcBef>
              <a:spcAft>
                <a:spcPts val="0"/>
              </a:spcAft>
              <a:buClr>
                <a:srgbClr val="000000"/>
              </a:buClr>
              <a:buSzPts val="800"/>
              <a:buFont typeface="Arial"/>
              <a:buNone/>
            </a:pPr>
            <a:r>
              <a:t/>
            </a:r>
            <a:endParaRPr b="1" i="0" sz="800" u="none" cap="none" strike="noStrike">
              <a:solidFill>
                <a:srgbClr val="666666"/>
              </a:solidFill>
              <a:latin typeface="Oswald"/>
              <a:ea typeface="Oswald"/>
              <a:cs typeface="Oswald"/>
              <a:sym typeface="Oswald"/>
            </a:endParaRPr>
          </a:p>
        </p:txBody>
      </p:sp>
      <p:pic>
        <p:nvPicPr>
          <p:cNvPr id="561" name="Google Shape;561;p59"/>
          <p:cNvPicPr preferRelativeResize="0"/>
          <p:nvPr/>
        </p:nvPicPr>
        <p:blipFill rotWithShape="1">
          <a:blip r:embed="rId3">
            <a:alphaModFix/>
          </a:blip>
          <a:srcRect b="0" l="99" r="109" t="0"/>
          <a:stretch/>
        </p:blipFill>
        <p:spPr>
          <a:xfrm>
            <a:off x="450010" y="1236800"/>
            <a:ext cx="2540183" cy="2423700"/>
          </a:xfrm>
          <a:prstGeom prst="rect">
            <a:avLst/>
          </a:prstGeom>
          <a:noFill/>
          <a:ln>
            <a:noFill/>
          </a:ln>
        </p:spPr>
      </p:pic>
      <p:sp>
        <p:nvSpPr>
          <p:cNvPr id="562" name="Google Shape;562;p59"/>
          <p:cNvSpPr txBox="1"/>
          <p:nvPr/>
        </p:nvSpPr>
        <p:spPr>
          <a:xfrm>
            <a:off x="1057974" y="1358926"/>
            <a:ext cx="1206000" cy="2423700"/>
          </a:xfrm>
          <a:prstGeom prst="rect">
            <a:avLst/>
          </a:prstGeom>
          <a:no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rgbClr val="000000"/>
              </a:buClr>
              <a:buSzPts val="1000"/>
              <a:buFont typeface="Arial"/>
              <a:buNone/>
            </a:pPr>
            <a:r>
              <a:rPr b="0" i="0" lang="en-GB" sz="1000" u="none" cap="none" strike="noStrike">
                <a:solidFill>
                  <a:srgbClr val="000000"/>
                </a:solidFill>
                <a:latin typeface="Oswald"/>
                <a:ea typeface="Oswald"/>
                <a:cs typeface="Oswald"/>
                <a:sym typeface="Oswald"/>
              </a:rPr>
              <a:t>People in more than 170 countries and territories take part in all kinds of events </a:t>
            </a:r>
            <a:endParaRPr b="0" i="0" sz="10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000"/>
              <a:buFont typeface="Arial"/>
              <a:buNone/>
            </a:pPr>
            <a:r>
              <a:t/>
            </a:r>
            <a:endParaRPr sz="1000">
              <a:latin typeface="Oswald"/>
              <a:ea typeface="Oswald"/>
              <a:cs typeface="Oswald"/>
              <a:sym typeface="Oswald"/>
            </a:endParaRPr>
          </a:p>
          <a:p>
            <a:pPr indent="0" lvl="0" marL="0" marR="0" rtl="0" algn="l">
              <a:lnSpc>
                <a:spcPct val="100000"/>
              </a:lnSpc>
              <a:spcBef>
                <a:spcPts val="0"/>
              </a:spcBef>
              <a:spcAft>
                <a:spcPts val="0"/>
              </a:spcAft>
              <a:buClr>
                <a:srgbClr val="000000"/>
              </a:buClr>
              <a:buSzPts val="1000"/>
              <a:buFont typeface="Arial"/>
              <a:buNone/>
            </a:pPr>
            <a:r>
              <a:t/>
            </a:r>
            <a:endParaRPr sz="1000">
              <a:latin typeface="Oswald"/>
              <a:ea typeface="Oswald"/>
              <a:cs typeface="Oswald"/>
              <a:sym typeface="Oswald"/>
            </a:endParaRPr>
          </a:p>
          <a:p>
            <a:pPr indent="0" lvl="0" marL="0" marR="0" rtl="0" algn="l">
              <a:lnSpc>
                <a:spcPct val="100000"/>
              </a:lnSpc>
              <a:spcBef>
                <a:spcPts val="0"/>
              </a:spcBef>
              <a:spcAft>
                <a:spcPts val="0"/>
              </a:spcAft>
              <a:buClr>
                <a:srgbClr val="000000"/>
              </a:buClr>
              <a:buSzPts val="1000"/>
              <a:buFont typeface="Arial"/>
              <a:buNone/>
            </a:pPr>
            <a:r>
              <a:rPr b="0" i="0" lang="en-GB" sz="1000" u="none" cap="none" strike="noStrike">
                <a:solidFill>
                  <a:srgbClr val="000000"/>
                </a:solidFill>
                <a:latin typeface="Oswald"/>
                <a:ea typeface="Oswald"/>
                <a:cs typeface="Oswald"/>
                <a:sym typeface="Oswald"/>
              </a:rPr>
              <a:t>Writing millions of letters, emails, tweets and petitions </a:t>
            </a:r>
            <a:endParaRPr b="0" i="0" sz="10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000"/>
              <a:buFont typeface="Arial"/>
              <a:buNone/>
            </a:pPr>
            <a:r>
              <a:t/>
            </a:r>
            <a:endParaRPr sz="1000">
              <a:latin typeface="Oswald"/>
              <a:ea typeface="Oswald"/>
              <a:cs typeface="Oswald"/>
              <a:sym typeface="Oswald"/>
            </a:endParaRPr>
          </a:p>
          <a:p>
            <a:pPr indent="0" lvl="0" marL="0" marR="0" rtl="0" algn="l">
              <a:lnSpc>
                <a:spcPct val="100000"/>
              </a:lnSpc>
              <a:spcBef>
                <a:spcPts val="0"/>
              </a:spcBef>
              <a:spcAft>
                <a:spcPts val="0"/>
              </a:spcAft>
              <a:buClr>
                <a:srgbClr val="000000"/>
              </a:buClr>
              <a:buSzPts val="1000"/>
              <a:buFont typeface="Arial"/>
              <a:buNone/>
            </a:pPr>
            <a:r>
              <a:t/>
            </a:r>
            <a:endParaRPr sz="1000">
              <a:latin typeface="Oswald"/>
              <a:ea typeface="Oswald"/>
              <a:cs typeface="Oswald"/>
              <a:sym typeface="Oswald"/>
            </a:endParaRPr>
          </a:p>
          <a:p>
            <a:pPr indent="0" lvl="0" marL="0" marR="0" rtl="0" algn="l">
              <a:lnSpc>
                <a:spcPct val="100000"/>
              </a:lnSpc>
              <a:spcBef>
                <a:spcPts val="0"/>
              </a:spcBef>
              <a:spcAft>
                <a:spcPts val="0"/>
              </a:spcAft>
              <a:buClr>
                <a:srgbClr val="000000"/>
              </a:buClr>
              <a:buSzPts val="1000"/>
              <a:buFont typeface="Arial"/>
              <a:buNone/>
            </a:pPr>
            <a:r>
              <a:rPr b="0" i="0" lang="en-GB" sz="1000" u="none" cap="none" strike="noStrike">
                <a:solidFill>
                  <a:srgbClr val="000000"/>
                </a:solidFill>
                <a:latin typeface="Oswald"/>
                <a:ea typeface="Oswald"/>
                <a:cs typeface="Oswald"/>
                <a:sym typeface="Oswald"/>
              </a:rPr>
              <a:t>Supporting people who’ve been harassed, threatened and unjustly jailed</a:t>
            </a:r>
            <a:endParaRPr b="0" i="0" sz="1000" u="none" cap="none" strike="noStrike">
              <a:solidFill>
                <a:srgbClr val="000000"/>
              </a:solidFill>
              <a:latin typeface="Arial"/>
              <a:ea typeface="Arial"/>
              <a:cs typeface="Arial"/>
              <a:sym typeface="Arial"/>
            </a:endParaRPr>
          </a:p>
        </p:txBody>
      </p:sp>
      <p:sp>
        <p:nvSpPr>
          <p:cNvPr id="563" name="Google Shape;563;p59"/>
          <p:cNvSpPr txBox="1"/>
          <p:nvPr/>
        </p:nvSpPr>
        <p:spPr>
          <a:xfrm>
            <a:off x="2863501" y="1358926"/>
            <a:ext cx="1165800" cy="3116100"/>
          </a:xfrm>
          <a:prstGeom prst="rect">
            <a:avLst/>
          </a:prstGeom>
          <a:no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rgbClr val="000000"/>
              </a:buClr>
              <a:buSzPts val="1000"/>
              <a:buFont typeface="Arial"/>
              <a:buNone/>
            </a:pPr>
            <a:r>
              <a:rPr b="0" i="0" lang="en-GB" sz="1000" u="none" cap="none" strike="noStrike">
                <a:solidFill>
                  <a:srgbClr val="000000"/>
                </a:solidFill>
                <a:latin typeface="Oswald"/>
                <a:ea typeface="Oswald"/>
                <a:cs typeface="Oswald"/>
                <a:sym typeface="Oswald"/>
              </a:rPr>
              <a:t>Putting pressure </a:t>
            </a:r>
            <a:endParaRPr b="0" i="0" sz="1000" u="none" cap="none" strike="noStrike">
              <a:solidFill>
                <a:srgbClr val="000000"/>
              </a:solidFill>
              <a:latin typeface="Oswald"/>
              <a:ea typeface="Oswald"/>
              <a:cs typeface="Oswald"/>
              <a:sym typeface="Oswald"/>
            </a:endParaRPr>
          </a:p>
          <a:p>
            <a:pPr indent="0" lvl="0" marL="0" marR="0" rtl="0" algn="l">
              <a:lnSpc>
                <a:spcPct val="100000"/>
              </a:lnSpc>
              <a:spcBef>
                <a:spcPts val="0"/>
              </a:spcBef>
              <a:spcAft>
                <a:spcPts val="0"/>
              </a:spcAft>
              <a:buClr>
                <a:srgbClr val="000000"/>
              </a:buClr>
              <a:buSzPts val="1000"/>
              <a:buFont typeface="Arial"/>
              <a:buNone/>
            </a:pPr>
            <a:r>
              <a:rPr b="0" i="0" lang="en-GB" sz="1000" u="none" cap="none" strike="noStrike">
                <a:solidFill>
                  <a:srgbClr val="000000"/>
                </a:solidFill>
                <a:latin typeface="Oswald"/>
                <a:ea typeface="Oswald"/>
                <a:cs typeface="Oswald"/>
                <a:sym typeface="Oswald"/>
              </a:rPr>
              <a:t>on governments, leaders and decision-makers</a:t>
            </a:r>
            <a:endParaRPr b="0" i="0" sz="10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000"/>
              <a:buFont typeface="Arial"/>
              <a:buNone/>
            </a:pPr>
            <a:r>
              <a:rPr b="0" i="0" lang="en-GB" sz="1000" u="none" cap="none" strike="noStrike">
                <a:solidFill>
                  <a:srgbClr val="000000"/>
                </a:solidFill>
                <a:latin typeface="Oswald"/>
                <a:ea typeface="Oswald"/>
                <a:cs typeface="Oswald"/>
                <a:sym typeface="Oswald"/>
              </a:rPr>
              <a:t> </a:t>
            </a:r>
            <a:endParaRPr b="0" i="0" sz="10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000"/>
              <a:buFont typeface="Arial"/>
              <a:buNone/>
            </a:pPr>
            <a:r>
              <a:t/>
            </a:r>
            <a:endParaRPr b="0" i="0" sz="1000" u="none" cap="none" strike="noStrike">
              <a:solidFill>
                <a:srgbClr val="000000"/>
              </a:solidFill>
              <a:latin typeface="Oswald"/>
              <a:ea typeface="Oswald"/>
              <a:cs typeface="Oswald"/>
              <a:sym typeface="Oswald"/>
            </a:endParaRPr>
          </a:p>
          <a:p>
            <a:pPr indent="0" lvl="0" marL="0" marR="0" rtl="0" algn="l">
              <a:lnSpc>
                <a:spcPct val="100000"/>
              </a:lnSpc>
              <a:spcBef>
                <a:spcPts val="0"/>
              </a:spcBef>
              <a:spcAft>
                <a:spcPts val="0"/>
              </a:spcAft>
              <a:buClr>
                <a:srgbClr val="000000"/>
              </a:buClr>
              <a:buSzPts val="1000"/>
              <a:buFont typeface="Arial"/>
              <a:buNone/>
            </a:pPr>
            <a:r>
              <a:rPr b="0" i="0" lang="en-GB" sz="1000" u="none" cap="none" strike="noStrike">
                <a:solidFill>
                  <a:srgbClr val="000000"/>
                </a:solidFill>
                <a:latin typeface="Oswald"/>
                <a:ea typeface="Oswald"/>
                <a:cs typeface="Oswald"/>
                <a:sym typeface="Oswald"/>
              </a:rPr>
              <a:t>Showing love and support for the people and their families </a:t>
            </a:r>
            <a:endParaRPr b="0" i="0" sz="10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000"/>
              <a:buFont typeface="Arial"/>
              <a:buNone/>
            </a:pPr>
            <a:r>
              <a:t/>
            </a:r>
            <a:endParaRPr b="0" i="0" sz="1000" u="none" cap="none" strike="noStrike">
              <a:solidFill>
                <a:srgbClr val="000000"/>
              </a:solidFill>
              <a:latin typeface="Oswald"/>
              <a:ea typeface="Oswald"/>
              <a:cs typeface="Oswald"/>
              <a:sym typeface="Oswald"/>
            </a:endParaRPr>
          </a:p>
          <a:p>
            <a:pPr indent="0" lvl="0" marL="0" marR="0" rtl="0" algn="l">
              <a:lnSpc>
                <a:spcPct val="100000"/>
              </a:lnSpc>
              <a:spcBef>
                <a:spcPts val="0"/>
              </a:spcBef>
              <a:spcAft>
                <a:spcPts val="0"/>
              </a:spcAft>
              <a:buClr>
                <a:srgbClr val="000000"/>
              </a:buClr>
              <a:buSzPts val="1000"/>
              <a:buFont typeface="Arial"/>
              <a:buNone/>
            </a:pPr>
            <a:r>
              <a:t/>
            </a:r>
            <a:endParaRPr b="0" i="0" sz="1000" u="none" cap="none" strike="noStrike">
              <a:solidFill>
                <a:srgbClr val="000000"/>
              </a:solidFill>
              <a:latin typeface="Oswald"/>
              <a:ea typeface="Oswald"/>
              <a:cs typeface="Oswald"/>
              <a:sym typeface="Oswald"/>
            </a:endParaRPr>
          </a:p>
          <a:p>
            <a:pPr indent="0" lvl="0" marL="0" marR="0" rtl="0" algn="l">
              <a:lnSpc>
                <a:spcPct val="100000"/>
              </a:lnSpc>
              <a:spcBef>
                <a:spcPts val="0"/>
              </a:spcBef>
              <a:spcAft>
                <a:spcPts val="0"/>
              </a:spcAft>
              <a:buClr>
                <a:srgbClr val="000000"/>
              </a:buClr>
              <a:buSzPts val="1000"/>
              <a:buFont typeface="Arial"/>
              <a:buNone/>
            </a:pPr>
            <a:r>
              <a:rPr b="0" i="0" lang="en-GB" sz="1000" u="none" cap="none" strike="noStrike">
                <a:solidFill>
                  <a:srgbClr val="000000"/>
                </a:solidFill>
                <a:latin typeface="Oswald"/>
                <a:ea typeface="Oswald"/>
                <a:cs typeface="Oswald"/>
                <a:sym typeface="Oswald"/>
              </a:rPr>
              <a:t>And making change happen – releasing activists, securing justice for those whose rights have been wronged and protecting people who stand up for change</a:t>
            </a:r>
            <a:endParaRPr b="0" i="0" sz="10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000"/>
              <a:buFont typeface="Arial"/>
              <a:buNone/>
            </a:pPr>
            <a:r>
              <a:t/>
            </a:r>
            <a:endParaRPr b="0" i="0" sz="1000" u="none" cap="none" strike="noStrike">
              <a:solidFill>
                <a:srgbClr val="000000"/>
              </a:solidFill>
              <a:latin typeface="Oswald"/>
              <a:ea typeface="Oswald"/>
              <a:cs typeface="Oswald"/>
              <a:sym typeface="Oswald"/>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567" name="Shape 567"/>
        <p:cNvGrpSpPr/>
        <p:nvPr/>
      </p:nvGrpSpPr>
      <p:grpSpPr>
        <a:xfrm>
          <a:off x="0" y="0"/>
          <a:ext cx="0" cy="0"/>
          <a:chOff x="0" y="0"/>
          <a:chExt cx="0" cy="0"/>
        </a:xfrm>
      </p:grpSpPr>
      <p:sp>
        <p:nvSpPr>
          <p:cNvPr id="568" name="Google Shape;568;p60"/>
          <p:cNvSpPr txBox="1"/>
          <p:nvPr/>
        </p:nvSpPr>
        <p:spPr>
          <a:xfrm>
            <a:off x="8062332" y="4897511"/>
            <a:ext cx="453000" cy="104400"/>
          </a:xfrm>
          <a:prstGeom prst="rect">
            <a:avLst/>
          </a:prstGeom>
          <a:noFill/>
          <a:ln>
            <a:noFill/>
          </a:ln>
        </p:spPr>
        <p:txBody>
          <a:bodyPr anchorCtr="0" anchor="b" bIns="0" lIns="0" spcFirstLastPara="1" rIns="0" wrap="square" tIns="0">
            <a:noAutofit/>
          </a:bodyPr>
          <a:lstStyle/>
          <a:p>
            <a:pPr indent="0" lvl="0" marL="0" marR="0" rtl="0" algn="r">
              <a:lnSpc>
                <a:spcPct val="100000"/>
              </a:lnSpc>
              <a:spcBef>
                <a:spcPts val="0"/>
              </a:spcBef>
              <a:spcAft>
                <a:spcPts val="0"/>
              </a:spcAft>
              <a:buClr>
                <a:srgbClr val="000000"/>
              </a:buClr>
              <a:buSzPts val="800"/>
              <a:buFont typeface="Arial"/>
              <a:buNone/>
            </a:pPr>
            <a:fld id="{00000000-1234-1234-1234-123412341234}" type="slidenum">
              <a:rPr b="1" i="0" lang="en-GB" sz="800" u="none" cap="none" strike="noStrike">
                <a:solidFill>
                  <a:srgbClr val="000000"/>
                </a:solidFill>
                <a:latin typeface="Oswald"/>
                <a:ea typeface="Oswald"/>
                <a:cs typeface="Oswald"/>
                <a:sym typeface="Oswald"/>
              </a:rPr>
              <a:t>‹#›</a:t>
            </a:fld>
            <a:endParaRPr b="1" i="0" sz="800" u="none" cap="none" strike="noStrike">
              <a:solidFill>
                <a:srgbClr val="000000"/>
              </a:solidFill>
              <a:latin typeface="Oswald"/>
              <a:ea typeface="Oswald"/>
              <a:cs typeface="Oswald"/>
              <a:sym typeface="Oswald"/>
            </a:endParaRPr>
          </a:p>
        </p:txBody>
      </p:sp>
      <p:sp>
        <p:nvSpPr>
          <p:cNvPr id="569" name="Google Shape;569;p60"/>
          <p:cNvSpPr txBox="1"/>
          <p:nvPr/>
        </p:nvSpPr>
        <p:spPr>
          <a:xfrm>
            <a:off x="755575" y="1284175"/>
            <a:ext cx="4044300" cy="3371100"/>
          </a:xfrm>
          <a:prstGeom prst="rect">
            <a:avLst/>
          </a:prstGeom>
          <a:noFill/>
          <a:ln>
            <a:noFill/>
          </a:ln>
        </p:spPr>
        <p:txBody>
          <a:bodyPr anchorCtr="0" anchor="t" bIns="34275" lIns="68575" spcFirstLastPara="1" rIns="68575" wrap="square" tIns="34275">
            <a:noAutofit/>
          </a:bodyPr>
          <a:lstStyle/>
          <a:p>
            <a:pPr indent="0" lvl="0" marL="0" marR="0" rtl="0" algn="l">
              <a:lnSpc>
                <a:spcPct val="115000"/>
              </a:lnSpc>
              <a:spcBef>
                <a:spcPts val="0"/>
              </a:spcBef>
              <a:spcAft>
                <a:spcPts val="0"/>
              </a:spcAft>
              <a:buClr>
                <a:srgbClr val="000000"/>
              </a:buClr>
              <a:buSzPts val="1300"/>
              <a:buFont typeface="Arial"/>
              <a:buNone/>
            </a:pPr>
            <a:r>
              <a:rPr b="1" i="0" lang="en-GB" sz="1300" u="none" cap="none" strike="noStrike">
                <a:solidFill>
                  <a:srgbClr val="424242"/>
                </a:solidFill>
                <a:latin typeface="Oswald"/>
                <a:ea typeface="Oswald"/>
                <a:cs typeface="Oswald"/>
                <a:sym typeface="Oswald"/>
              </a:rPr>
              <a:t>1. LISTEN TO THE STORIES </a:t>
            </a:r>
            <a:endParaRPr b="0" i="0" sz="1600" u="none" cap="none" strike="noStrike">
              <a:solidFill>
                <a:srgbClr val="000000"/>
              </a:solidFill>
              <a:latin typeface="Arial"/>
              <a:ea typeface="Arial"/>
              <a:cs typeface="Arial"/>
              <a:sym typeface="Arial"/>
            </a:endParaRPr>
          </a:p>
          <a:p>
            <a:pPr indent="0" lvl="0" marL="0" marR="0" rtl="0" algn="l">
              <a:lnSpc>
                <a:spcPct val="115000"/>
              </a:lnSpc>
              <a:spcBef>
                <a:spcPts val="900"/>
              </a:spcBef>
              <a:spcAft>
                <a:spcPts val="0"/>
              </a:spcAft>
              <a:buClr>
                <a:srgbClr val="000000"/>
              </a:buClr>
              <a:buSzPts val="1300"/>
              <a:buFont typeface="Arial"/>
              <a:buNone/>
            </a:pPr>
            <a:r>
              <a:rPr b="1" i="0" lang="en-GB" sz="1300" u="none" cap="none" strike="noStrike">
                <a:solidFill>
                  <a:srgbClr val="424242"/>
                </a:solidFill>
                <a:latin typeface="Oswald"/>
                <a:ea typeface="Oswald"/>
                <a:cs typeface="Oswald"/>
                <a:sym typeface="Oswald"/>
              </a:rPr>
              <a:t>2. WRITE YOUR LETTERS TO: </a:t>
            </a:r>
            <a:endParaRPr b="0" i="0" sz="1600" u="none" cap="none" strike="noStrike">
              <a:solidFill>
                <a:srgbClr val="000000"/>
              </a:solidFill>
              <a:latin typeface="Arial"/>
              <a:ea typeface="Arial"/>
              <a:cs typeface="Arial"/>
              <a:sym typeface="Arial"/>
            </a:endParaRPr>
          </a:p>
          <a:p>
            <a:pPr indent="0" lvl="0" marL="0" marR="0" rtl="0" algn="l">
              <a:lnSpc>
                <a:spcPct val="115000"/>
              </a:lnSpc>
              <a:spcBef>
                <a:spcPts val="0"/>
              </a:spcBef>
              <a:spcAft>
                <a:spcPts val="0"/>
              </a:spcAft>
              <a:buClr>
                <a:srgbClr val="000000"/>
              </a:buClr>
              <a:buSzPts val="1200"/>
              <a:buFont typeface="Arial"/>
              <a:buNone/>
            </a:pPr>
            <a:r>
              <a:rPr lang="en-GB" sz="1200">
                <a:solidFill>
                  <a:srgbClr val="424242"/>
                </a:solidFill>
                <a:latin typeface="Oswald"/>
                <a:ea typeface="Oswald"/>
                <a:cs typeface="Oswald"/>
                <a:sym typeface="Oswald"/>
              </a:rPr>
              <a:t>-</a:t>
            </a:r>
            <a:r>
              <a:rPr b="0" i="0" lang="en-GB" sz="1200" u="none" cap="none" strike="noStrike">
                <a:solidFill>
                  <a:srgbClr val="424242"/>
                </a:solidFill>
                <a:latin typeface="Oswald"/>
                <a:ea typeface="Oswald"/>
                <a:cs typeface="Oswald"/>
                <a:sym typeface="Oswald"/>
              </a:rPr>
              <a:t>The government we are trying to persuade to help </a:t>
            </a:r>
            <a:br>
              <a:rPr b="0" i="0" lang="en-GB" sz="1200" u="none" cap="none" strike="noStrike">
                <a:solidFill>
                  <a:srgbClr val="424242"/>
                </a:solidFill>
                <a:latin typeface="Oswald"/>
                <a:ea typeface="Oswald"/>
                <a:cs typeface="Oswald"/>
                <a:sym typeface="Oswald"/>
              </a:rPr>
            </a:br>
            <a:r>
              <a:rPr b="0" i="0" lang="en-GB" sz="1200" u="none" cap="none" strike="noStrike">
                <a:solidFill>
                  <a:srgbClr val="424242"/>
                </a:solidFill>
                <a:latin typeface="Oswald"/>
                <a:ea typeface="Oswald"/>
                <a:cs typeface="Oswald"/>
                <a:sym typeface="Oswald"/>
              </a:rPr>
              <a:t>the person or people featured in each case</a:t>
            </a:r>
            <a:endParaRPr b="0" i="0" sz="1200" u="none" cap="none" strike="noStrike">
              <a:solidFill>
                <a:srgbClr val="000000"/>
              </a:solidFill>
              <a:latin typeface="Arial"/>
              <a:ea typeface="Arial"/>
              <a:cs typeface="Arial"/>
              <a:sym typeface="Arial"/>
            </a:endParaRPr>
          </a:p>
          <a:p>
            <a:pPr indent="0" lvl="0" marL="0" marR="0" rtl="0" algn="l">
              <a:lnSpc>
                <a:spcPct val="115000"/>
              </a:lnSpc>
              <a:spcBef>
                <a:spcPts val="0"/>
              </a:spcBef>
              <a:spcAft>
                <a:spcPts val="0"/>
              </a:spcAft>
              <a:buClr>
                <a:srgbClr val="000000"/>
              </a:buClr>
              <a:buSzPts val="1200"/>
              <a:buFont typeface="Arial"/>
              <a:buNone/>
            </a:pPr>
            <a:r>
              <a:rPr lang="en-GB" sz="1200">
                <a:solidFill>
                  <a:srgbClr val="424242"/>
                </a:solidFill>
                <a:latin typeface="Oswald"/>
                <a:ea typeface="Oswald"/>
                <a:cs typeface="Oswald"/>
                <a:sym typeface="Oswald"/>
              </a:rPr>
              <a:t>-</a:t>
            </a:r>
            <a:r>
              <a:rPr b="0" i="0" lang="en-GB" sz="1200" u="none" cap="none" strike="noStrike">
                <a:solidFill>
                  <a:srgbClr val="424242"/>
                </a:solidFill>
                <a:latin typeface="Oswald"/>
                <a:ea typeface="Oswald"/>
                <a:cs typeface="Oswald"/>
                <a:sym typeface="Oswald"/>
              </a:rPr>
              <a:t>The person or people we want to help, or someone they are close to </a:t>
            </a:r>
            <a:endParaRPr b="0" i="0" sz="1200" u="none" cap="none" strike="noStrike">
              <a:solidFill>
                <a:srgbClr val="000000"/>
              </a:solidFill>
              <a:latin typeface="Arial"/>
              <a:ea typeface="Arial"/>
              <a:cs typeface="Arial"/>
              <a:sym typeface="Arial"/>
            </a:endParaRPr>
          </a:p>
          <a:p>
            <a:pPr indent="0" lvl="0" marL="0" marR="0" rtl="0" algn="l">
              <a:lnSpc>
                <a:spcPct val="115000"/>
              </a:lnSpc>
              <a:spcBef>
                <a:spcPts val="900"/>
              </a:spcBef>
              <a:spcAft>
                <a:spcPts val="0"/>
              </a:spcAft>
              <a:buClr>
                <a:srgbClr val="000000"/>
              </a:buClr>
              <a:buSzPts val="1300"/>
              <a:buFont typeface="Arial"/>
              <a:buNone/>
            </a:pPr>
            <a:r>
              <a:rPr b="1" i="0" lang="en-GB" sz="1300" u="none" cap="none" strike="noStrike">
                <a:solidFill>
                  <a:srgbClr val="424242"/>
                </a:solidFill>
                <a:latin typeface="Oswald"/>
                <a:ea typeface="Oswald"/>
                <a:cs typeface="Oswald"/>
                <a:sym typeface="Oswald"/>
              </a:rPr>
              <a:t>3. TAG YOUR LETTERS SO AMNESTY </a:t>
            </a:r>
            <a:br>
              <a:rPr b="1" i="0" lang="en-GB" sz="1300" u="none" cap="none" strike="noStrike">
                <a:solidFill>
                  <a:srgbClr val="424242"/>
                </a:solidFill>
                <a:latin typeface="Oswald"/>
                <a:ea typeface="Oswald"/>
                <a:cs typeface="Oswald"/>
                <a:sym typeface="Oswald"/>
              </a:rPr>
            </a:br>
            <a:r>
              <a:rPr b="1" i="0" lang="en-GB" sz="1300" u="none" cap="none" strike="noStrike">
                <a:solidFill>
                  <a:srgbClr val="424242"/>
                </a:solidFill>
                <a:latin typeface="Oswald"/>
                <a:ea typeface="Oswald"/>
                <a:cs typeface="Oswald"/>
                <a:sym typeface="Oswald"/>
              </a:rPr>
              <a:t>CAN FIND ​THEM ON SOCIAL </a:t>
            </a:r>
            <a:endParaRPr b="0" i="0" sz="1600" u="none" cap="none" strike="noStrike">
              <a:solidFill>
                <a:srgbClr val="000000"/>
              </a:solidFill>
              <a:latin typeface="Arial"/>
              <a:ea typeface="Arial"/>
              <a:cs typeface="Arial"/>
              <a:sym typeface="Arial"/>
            </a:endParaRPr>
          </a:p>
          <a:p>
            <a:pPr indent="0" lvl="0" marL="0" marR="0" rtl="0" algn="l">
              <a:lnSpc>
                <a:spcPct val="115000"/>
              </a:lnSpc>
              <a:spcBef>
                <a:spcPts val="0"/>
              </a:spcBef>
              <a:spcAft>
                <a:spcPts val="0"/>
              </a:spcAft>
              <a:buClr>
                <a:srgbClr val="000000"/>
              </a:buClr>
              <a:buSzPts val="1200"/>
              <a:buFont typeface="Arial"/>
              <a:buNone/>
            </a:pPr>
            <a:r>
              <a:rPr lang="en-GB" sz="1200">
                <a:solidFill>
                  <a:srgbClr val="424242"/>
                </a:solidFill>
                <a:latin typeface="Oswald"/>
                <a:ea typeface="Oswald"/>
                <a:cs typeface="Oswald"/>
                <a:sym typeface="Oswald"/>
              </a:rPr>
              <a:t>-</a:t>
            </a:r>
            <a:r>
              <a:rPr b="0" i="0" lang="en-GB" sz="1200" u="none" cap="none" strike="noStrike">
                <a:solidFill>
                  <a:srgbClr val="424242"/>
                </a:solidFill>
                <a:latin typeface="Oswald"/>
                <a:ea typeface="Oswald"/>
                <a:cs typeface="Oswald"/>
                <a:sym typeface="Oswald"/>
              </a:rPr>
              <a:t>Take a photo of your letter </a:t>
            </a:r>
            <a:endParaRPr b="0" i="0" sz="1200" u="none" cap="none" strike="noStrike">
              <a:solidFill>
                <a:srgbClr val="000000"/>
              </a:solidFill>
              <a:latin typeface="Arial"/>
              <a:ea typeface="Arial"/>
              <a:cs typeface="Arial"/>
              <a:sym typeface="Arial"/>
            </a:endParaRPr>
          </a:p>
          <a:p>
            <a:pPr indent="0" lvl="0" marL="0" marR="0" rtl="0" algn="l">
              <a:lnSpc>
                <a:spcPct val="115000"/>
              </a:lnSpc>
              <a:spcBef>
                <a:spcPts val="0"/>
              </a:spcBef>
              <a:spcAft>
                <a:spcPts val="0"/>
              </a:spcAft>
              <a:buClr>
                <a:srgbClr val="000000"/>
              </a:buClr>
              <a:buSzPts val="1200"/>
              <a:buFont typeface="Arial"/>
              <a:buNone/>
            </a:pPr>
            <a:r>
              <a:rPr lang="en-GB" sz="1200">
                <a:solidFill>
                  <a:srgbClr val="424242"/>
                </a:solidFill>
                <a:latin typeface="Oswald"/>
                <a:ea typeface="Oswald"/>
                <a:cs typeface="Oswald"/>
                <a:sym typeface="Oswald"/>
              </a:rPr>
              <a:t>-</a:t>
            </a:r>
            <a:r>
              <a:rPr b="0" i="0" lang="en-GB" sz="1200" u="none" cap="none" strike="noStrike">
                <a:solidFill>
                  <a:srgbClr val="424242"/>
                </a:solidFill>
                <a:latin typeface="Oswald"/>
                <a:ea typeface="Oswald"/>
                <a:cs typeface="Oswald"/>
                <a:sym typeface="Oswald"/>
              </a:rPr>
              <a:t>Post in on your social media channels, tagging it with the </a:t>
            </a:r>
            <a:endParaRPr b="0" i="0" sz="1200" u="none" cap="none" strike="noStrike">
              <a:solidFill>
                <a:srgbClr val="424242"/>
              </a:solidFill>
              <a:latin typeface="Oswald"/>
              <a:ea typeface="Oswald"/>
              <a:cs typeface="Oswald"/>
              <a:sym typeface="Oswald"/>
            </a:endParaRPr>
          </a:p>
          <a:p>
            <a:pPr indent="0" lvl="0" marL="0" marR="0" rtl="0" algn="l">
              <a:lnSpc>
                <a:spcPct val="115000"/>
              </a:lnSpc>
              <a:spcBef>
                <a:spcPts val="0"/>
              </a:spcBef>
              <a:spcAft>
                <a:spcPts val="0"/>
              </a:spcAft>
              <a:buClr>
                <a:srgbClr val="000000"/>
              </a:buClr>
              <a:buSzPts val="1200"/>
              <a:buFont typeface="Arial"/>
              <a:buNone/>
            </a:pPr>
            <a:r>
              <a:rPr b="0" i="0" lang="en-GB" sz="1200" u="none" cap="none" strike="noStrike">
                <a:solidFill>
                  <a:srgbClr val="424242"/>
                </a:solidFill>
                <a:latin typeface="Oswald"/>
                <a:ea typeface="Oswald"/>
                <a:cs typeface="Oswald"/>
                <a:sym typeface="Oswald"/>
              </a:rPr>
              <a:t>unique event hashtag </a:t>
            </a:r>
            <a:endParaRPr b="0" i="0" sz="1200" u="none" cap="none" strike="noStrike">
              <a:solidFill>
                <a:srgbClr val="000000"/>
              </a:solidFill>
              <a:latin typeface="Arial"/>
              <a:ea typeface="Arial"/>
              <a:cs typeface="Arial"/>
              <a:sym typeface="Arial"/>
            </a:endParaRPr>
          </a:p>
          <a:p>
            <a:pPr indent="0" lvl="0" marL="0" marR="0" rtl="0" algn="l">
              <a:lnSpc>
                <a:spcPct val="115000"/>
              </a:lnSpc>
              <a:spcBef>
                <a:spcPts val="0"/>
              </a:spcBef>
              <a:spcAft>
                <a:spcPts val="0"/>
              </a:spcAft>
              <a:buClr>
                <a:srgbClr val="000000"/>
              </a:buClr>
              <a:buSzPts val="1200"/>
              <a:buFont typeface="Arial"/>
              <a:buNone/>
            </a:pPr>
            <a:r>
              <a:rPr lang="en-GB" sz="1200">
                <a:solidFill>
                  <a:srgbClr val="424242"/>
                </a:solidFill>
                <a:latin typeface="Oswald"/>
                <a:ea typeface="Oswald"/>
                <a:cs typeface="Oswald"/>
                <a:sym typeface="Oswald"/>
              </a:rPr>
              <a:t>-</a:t>
            </a:r>
            <a:r>
              <a:rPr b="0" i="0" lang="en-GB" sz="1200" u="none" cap="none" strike="noStrike">
                <a:solidFill>
                  <a:srgbClr val="424242"/>
                </a:solidFill>
                <a:latin typeface="Oswald"/>
                <a:ea typeface="Oswald"/>
                <a:cs typeface="Oswald"/>
                <a:sym typeface="Oswald"/>
              </a:rPr>
              <a:t>Make sure the posts are public so we can find it </a:t>
            </a:r>
            <a:endParaRPr b="0" i="0" sz="1200" u="none" cap="none" strike="noStrike">
              <a:solidFill>
                <a:srgbClr val="000000"/>
              </a:solidFill>
              <a:latin typeface="Arial"/>
              <a:ea typeface="Arial"/>
              <a:cs typeface="Arial"/>
              <a:sym typeface="Arial"/>
            </a:endParaRPr>
          </a:p>
          <a:p>
            <a:pPr indent="0" lvl="0" marL="0" marR="0" rtl="0" algn="l">
              <a:lnSpc>
                <a:spcPct val="115000"/>
              </a:lnSpc>
              <a:spcBef>
                <a:spcPts val="900"/>
              </a:spcBef>
              <a:spcAft>
                <a:spcPts val="0"/>
              </a:spcAft>
              <a:buClr>
                <a:srgbClr val="000000"/>
              </a:buClr>
              <a:buSzPts val="1300"/>
              <a:buFont typeface="Arial"/>
              <a:buNone/>
            </a:pPr>
            <a:r>
              <a:rPr b="1" i="0" lang="en-GB" sz="1300" u="none" cap="none" strike="noStrike">
                <a:solidFill>
                  <a:srgbClr val="424242"/>
                </a:solidFill>
                <a:latin typeface="Oswald"/>
                <a:ea typeface="Oswald"/>
                <a:cs typeface="Oswald"/>
                <a:sym typeface="Oswald"/>
              </a:rPr>
              <a:t>4. AMNESTY WILL DELIVER YOUR LETTERS </a:t>
            </a:r>
            <a:endParaRPr b="0" i="0" sz="1600" u="none" cap="none" strike="noStrike">
              <a:solidFill>
                <a:srgbClr val="000000"/>
              </a:solidFill>
              <a:latin typeface="Arial"/>
              <a:ea typeface="Arial"/>
              <a:cs typeface="Arial"/>
              <a:sym typeface="Arial"/>
            </a:endParaRPr>
          </a:p>
          <a:p>
            <a:pPr indent="0" lvl="0" marL="0" marR="0" rtl="0" algn="l">
              <a:lnSpc>
                <a:spcPct val="115000"/>
              </a:lnSpc>
              <a:spcBef>
                <a:spcPts val="0"/>
              </a:spcBef>
              <a:spcAft>
                <a:spcPts val="0"/>
              </a:spcAft>
              <a:buClr>
                <a:srgbClr val="000000"/>
              </a:buClr>
              <a:buSzPts val="1200"/>
              <a:buFont typeface="Arial"/>
              <a:buNone/>
            </a:pPr>
            <a:r>
              <a:rPr b="0" i="0" lang="en-GB" sz="1200" u="none" cap="none" strike="noStrike">
                <a:solidFill>
                  <a:srgbClr val="424242"/>
                </a:solidFill>
                <a:latin typeface="Oswald"/>
                <a:ea typeface="Oswald"/>
                <a:cs typeface="Oswald"/>
                <a:sym typeface="Oswald"/>
              </a:rPr>
              <a:t>Amnesty will then collect all actions and give them to the </a:t>
            </a:r>
            <a:br>
              <a:rPr b="0" i="0" lang="en-GB" sz="1200" u="none" cap="none" strike="noStrike">
                <a:solidFill>
                  <a:srgbClr val="424242"/>
                </a:solidFill>
                <a:latin typeface="Oswald"/>
                <a:ea typeface="Oswald"/>
                <a:cs typeface="Oswald"/>
                <a:sym typeface="Oswald"/>
              </a:rPr>
            </a:br>
            <a:r>
              <a:rPr b="0" i="0" lang="en-GB" sz="1200" u="none" cap="none" strike="noStrike">
                <a:solidFill>
                  <a:srgbClr val="424242"/>
                </a:solidFill>
                <a:latin typeface="Oswald"/>
                <a:ea typeface="Oswald"/>
                <a:cs typeface="Oswald"/>
                <a:sym typeface="Oswald"/>
              </a:rPr>
              <a:t>governments, the people we’re trying to help, or their families</a:t>
            </a:r>
            <a:endParaRPr b="0" i="0" sz="1100" u="none" cap="none" strike="noStrike">
              <a:solidFill>
                <a:srgbClr val="424242"/>
              </a:solidFill>
              <a:latin typeface="Oswald"/>
              <a:ea typeface="Oswald"/>
              <a:cs typeface="Oswald"/>
              <a:sym typeface="Oswald"/>
            </a:endParaRPr>
          </a:p>
        </p:txBody>
      </p:sp>
      <p:sp>
        <p:nvSpPr>
          <p:cNvPr id="570" name="Google Shape;570;p60"/>
          <p:cNvSpPr txBox="1"/>
          <p:nvPr>
            <p:ph type="title"/>
          </p:nvPr>
        </p:nvSpPr>
        <p:spPr>
          <a:xfrm>
            <a:off x="628649" y="337772"/>
            <a:ext cx="6220500" cy="690900"/>
          </a:xfrm>
          <a:prstGeom prst="rect">
            <a:avLst/>
          </a:prstGeom>
          <a:noFill/>
          <a:ln>
            <a:noFill/>
          </a:ln>
        </p:spPr>
        <p:txBody>
          <a:bodyPr anchorCtr="0" anchor="t" bIns="34275" lIns="68575" spcFirstLastPara="1" rIns="68575" wrap="square" tIns="34275">
            <a:noAutofit/>
          </a:bodyPr>
          <a:lstStyle/>
          <a:p>
            <a:pPr indent="0" lvl="0" marL="0" rtl="0" algn="l">
              <a:lnSpc>
                <a:spcPct val="90000"/>
              </a:lnSpc>
              <a:spcBef>
                <a:spcPts val="0"/>
              </a:spcBef>
              <a:spcAft>
                <a:spcPts val="0"/>
              </a:spcAft>
              <a:buClr>
                <a:srgbClr val="000000"/>
              </a:buClr>
              <a:buSzPts val="2800"/>
              <a:buFont typeface="Oswald"/>
              <a:buNone/>
            </a:pPr>
            <a:r>
              <a:rPr lang="en-GB" sz="2400"/>
              <a:t>HOW TO WRITE </a:t>
            </a:r>
            <a:endParaRPr sz="2400"/>
          </a:p>
          <a:p>
            <a:pPr indent="0" lvl="0" marL="0" rtl="0" algn="l">
              <a:lnSpc>
                <a:spcPct val="90000"/>
              </a:lnSpc>
              <a:spcBef>
                <a:spcPts val="0"/>
              </a:spcBef>
              <a:spcAft>
                <a:spcPts val="0"/>
              </a:spcAft>
              <a:buClr>
                <a:srgbClr val="000000"/>
              </a:buClr>
              <a:buSzPts val="2800"/>
              <a:buFont typeface="Oswald"/>
              <a:buNone/>
            </a:pPr>
            <a:r>
              <a:rPr lang="en-GB" sz="2400"/>
              <a:t>FOR RIGHTS</a:t>
            </a:r>
            <a:endParaRPr sz="2800"/>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74" name="Shape 574"/>
        <p:cNvGrpSpPr/>
        <p:nvPr/>
      </p:nvGrpSpPr>
      <p:grpSpPr>
        <a:xfrm>
          <a:off x="0" y="0"/>
          <a:ext cx="0" cy="0"/>
          <a:chOff x="0" y="0"/>
          <a:chExt cx="0" cy="0"/>
        </a:xfrm>
      </p:grpSpPr>
      <p:sp>
        <p:nvSpPr>
          <p:cNvPr id="575" name="Google Shape;575;p61"/>
          <p:cNvSpPr txBox="1"/>
          <p:nvPr>
            <p:ph type="title"/>
          </p:nvPr>
        </p:nvSpPr>
        <p:spPr>
          <a:xfrm>
            <a:off x="629841" y="339189"/>
            <a:ext cx="3097500" cy="474300"/>
          </a:xfrm>
          <a:prstGeom prst="rect">
            <a:avLst/>
          </a:prstGeom>
          <a:noFill/>
          <a:ln>
            <a:noFill/>
          </a:ln>
        </p:spPr>
        <p:txBody>
          <a:bodyPr anchorCtr="0" anchor="t" bIns="0" lIns="72000" spcFirstLastPara="1" rIns="68575" wrap="square" tIns="0">
            <a:noAutofit/>
          </a:bodyPr>
          <a:lstStyle/>
          <a:p>
            <a:pPr indent="0" lvl="0" marL="0" rtl="0" algn="l">
              <a:lnSpc>
                <a:spcPct val="90000"/>
              </a:lnSpc>
              <a:spcBef>
                <a:spcPts val="0"/>
              </a:spcBef>
              <a:spcAft>
                <a:spcPts val="0"/>
              </a:spcAft>
              <a:buClr>
                <a:srgbClr val="000000"/>
              </a:buClr>
              <a:buSzPts val="2800"/>
              <a:buFont typeface="Oswald"/>
              <a:buNone/>
            </a:pPr>
            <a:r>
              <a:rPr lang="en-GB" sz="1800">
                <a:latin typeface="Oswald"/>
                <a:ea typeface="Oswald"/>
                <a:cs typeface="Oswald"/>
                <a:sym typeface="Oswald"/>
              </a:rPr>
              <a:t>WRITE A LETTER,</a:t>
            </a:r>
            <a:endParaRPr sz="1800">
              <a:latin typeface="Oswald"/>
              <a:ea typeface="Oswald"/>
              <a:cs typeface="Oswald"/>
              <a:sym typeface="Oswald"/>
            </a:endParaRPr>
          </a:p>
          <a:p>
            <a:pPr indent="0" lvl="0" marL="0" rtl="0" algn="l">
              <a:lnSpc>
                <a:spcPct val="90000"/>
              </a:lnSpc>
              <a:spcBef>
                <a:spcPts val="0"/>
              </a:spcBef>
              <a:spcAft>
                <a:spcPts val="0"/>
              </a:spcAft>
              <a:buClr>
                <a:srgbClr val="000000"/>
              </a:buClr>
              <a:buSzPts val="2800"/>
              <a:buFont typeface="Oswald"/>
              <a:buNone/>
            </a:pPr>
            <a:r>
              <a:rPr lang="en-GB" sz="1800">
                <a:latin typeface="Oswald"/>
                <a:ea typeface="Oswald"/>
                <a:cs typeface="Oswald"/>
                <a:sym typeface="Oswald"/>
              </a:rPr>
              <a:t>CHANGE A LIFE</a:t>
            </a:r>
            <a:endParaRPr sz="1800"/>
          </a:p>
          <a:p>
            <a:pPr indent="0" lvl="0" marL="0" rtl="0" algn="l">
              <a:lnSpc>
                <a:spcPct val="90000"/>
              </a:lnSpc>
              <a:spcBef>
                <a:spcPts val="0"/>
              </a:spcBef>
              <a:spcAft>
                <a:spcPts val="0"/>
              </a:spcAft>
              <a:buClr>
                <a:srgbClr val="000000"/>
              </a:buClr>
              <a:buSzPts val="1500"/>
              <a:buFont typeface="Oswald"/>
              <a:buNone/>
            </a:pPr>
            <a:r>
              <a:t/>
            </a:r>
            <a:endParaRPr sz="1100"/>
          </a:p>
        </p:txBody>
      </p:sp>
      <p:sp>
        <p:nvSpPr>
          <p:cNvPr id="576" name="Google Shape;576;p61"/>
          <p:cNvSpPr txBox="1"/>
          <p:nvPr/>
        </p:nvSpPr>
        <p:spPr>
          <a:xfrm>
            <a:off x="8062332" y="4897511"/>
            <a:ext cx="453000" cy="104400"/>
          </a:xfrm>
          <a:prstGeom prst="rect">
            <a:avLst/>
          </a:prstGeom>
          <a:noFill/>
          <a:ln>
            <a:noFill/>
          </a:ln>
        </p:spPr>
        <p:txBody>
          <a:bodyPr anchorCtr="0" anchor="b" bIns="0" lIns="0" spcFirstLastPara="1" rIns="0" wrap="square" tIns="0">
            <a:noAutofit/>
          </a:bodyPr>
          <a:lstStyle/>
          <a:p>
            <a:pPr indent="0" lvl="0" marL="0" marR="0" rtl="0" algn="r">
              <a:lnSpc>
                <a:spcPct val="100000"/>
              </a:lnSpc>
              <a:spcBef>
                <a:spcPts val="0"/>
              </a:spcBef>
              <a:spcAft>
                <a:spcPts val="0"/>
              </a:spcAft>
              <a:buClr>
                <a:srgbClr val="000000"/>
              </a:buClr>
              <a:buSzPts val="800"/>
              <a:buFont typeface="Arial"/>
              <a:buNone/>
            </a:pPr>
            <a:fld id="{00000000-1234-1234-1234-123412341234}" type="slidenum">
              <a:rPr b="1" i="0" lang="en-GB" sz="800" u="none" cap="none" strike="noStrike">
                <a:solidFill>
                  <a:srgbClr val="000000"/>
                </a:solidFill>
                <a:latin typeface="Oswald"/>
                <a:ea typeface="Oswald"/>
                <a:cs typeface="Oswald"/>
                <a:sym typeface="Oswald"/>
              </a:rPr>
              <a:t>‹#›</a:t>
            </a:fld>
            <a:endParaRPr b="1" i="0" sz="800" u="none" cap="none" strike="noStrike">
              <a:solidFill>
                <a:srgbClr val="000000"/>
              </a:solidFill>
              <a:latin typeface="Oswald"/>
              <a:ea typeface="Oswald"/>
              <a:cs typeface="Oswald"/>
              <a:sym typeface="Oswald"/>
            </a:endParaRPr>
          </a:p>
        </p:txBody>
      </p:sp>
      <p:sp>
        <p:nvSpPr>
          <p:cNvPr id="577" name="Google Shape;577;p61"/>
          <p:cNvSpPr txBox="1"/>
          <p:nvPr/>
        </p:nvSpPr>
        <p:spPr>
          <a:xfrm>
            <a:off x="628650" y="1087050"/>
            <a:ext cx="3288900" cy="3502800"/>
          </a:xfrm>
          <a:prstGeom prst="rect">
            <a:avLst/>
          </a:prstGeom>
          <a:noFill/>
          <a:ln>
            <a:noFill/>
          </a:ln>
        </p:spPr>
        <p:txBody>
          <a:bodyPr anchorCtr="0" anchor="t" bIns="34275" lIns="0" spcFirstLastPara="1" rIns="68525" wrap="square" tIns="0">
            <a:noAutofit/>
          </a:bodyPr>
          <a:lstStyle/>
          <a:p>
            <a:pPr indent="0" lvl="0" marL="0" marR="0" rtl="0" algn="l">
              <a:lnSpc>
                <a:spcPct val="100000"/>
              </a:lnSpc>
              <a:spcBef>
                <a:spcPts val="0"/>
              </a:spcBef>
              <a:spcAft>
                <a:spcPts val="0"/>
              </a:spcAft>
              <a:buClr>
                <a:srgbClr val="000000"/>
              </a:buClr>
              <a:buSzPts val="2000"/>
              <a:buFont typeface="Arial"/>
              <a:buNone/>
            </a:pPr>
            <a:r>
              <a:rPr b="0" i="0" lang="en-GB" sz="2000" u="none" cap="none" strike="noStrike">
                <a:solidFill>
                  <a:srgbClr val="000000"/>
                </a:solidFill>
                <a:latin typeface="Oswald"/>
                <a:ea typeface="Oswald"/>
                <a:cs typeface="Oswald"/>
                <a:sym typeface="Oswald"/>
              </a:rPr>
              <a:t>You can write to the </a:t>
            </a:r>
            <a:r>
              <a:rPr lang="en-GB" sz="2000">
                <a:latin typeface="Oswald"/>
                <a:ea typeface="Oswald"/>
                <a:cs typeface="Oswald"/>
                <a:sym typeface="Oswald"/>
              </a:rPr>
              <a:t>Prosecutor General of the Republic of Belarus</a:t>
            </a:r>
            <a:endParaRPr sz="2000">
              <a:latin typeface="Oswald"/>
              <a:ea typeface="Oswald"/>
              <a:cs typeface="Oswald"/>
              <a:sym typeface="Oswald"/>
            </a:endParaRPr>
          </a:p>
          <a:p>
            <a:pPr indent="0" lvl="0" marL="0" marR="0" rtl="0" algn="l">
              <a:lnSpc>
                <a:spcPct val="100000"/>
              </a:lnSpc>
              <a:spcBef>
                <a:spcPts val="0"/>
              </a:spcBef>
              <a:spcAft>
                <a:spcPts val="0"/>
              </a:spcAft>
              <a:buClr>
                <a:srgbClr val="000000"/>
              </a:buClr>
              <a:buSzPts val="2000"/>
              <a:buFont typeface="Arial"/>
              <a:buNone/>
            </a:pPr>
            <a:r>
              <a:rPr b="0" i="0" lang="en-GB" sz="2000" u="none" cap="none" strike="noStrike">
                <a:solidFill>
                  <a:srgbClr val="000000"/>
                </a:solidFill>
                <a:latin typeface="Oswald"/>
                <a:ea typeface="Oswald"/>
                <a:cs typeface="Oswald"/>
                <a:sym typeface="Oswald"/>
              </a:rPr>
              <a:t>at the following address: </a:t>
            </a:r>
            <a:endParaRPr b="0" i="0" sz="2000" u="none" cap="none" strike="noStrike">
              <a:solidFill>
                <a:srgbClr val="000000"/>
              </a:solidFill>
              <a:latin typeface="Oswald"/>
              <a:ea typeface="Oswald"/>
              <a:cs typeface="Oswald"/>
              <a:sym typeface="Oswald"/>
            </a:endParaRPr>
          </a:p>
          <a:p>
            <a:pPr indent="0" lvl="0" marL="0" marR="0" rtl="0" algn="l">
              <a:lnSpc>
                <a:spcPct val="100000"/>
              </a:lnSpc>
              <a:spcBef>
                <a:spcPts val="0"/>
              </a:spcBef>
              <a:spcAft>
                <a:spcPts val="0"/>
              </a:spcAft>
              <a:buClr>
                <a:srgbClr val="000000"/>
              </a:buClr>
              <a:buSzPts val="1200"/>
              <a:buFont typeface="Arial"/>
              <a:buNone/>
            </a:pPr>
            <a:r>
              <a:t/>
            </a:r>
            <a:endParaRPr b="0" i="0" sz="1200" u="none" cap="none" strike="noStrike">
              <a:solidFill>
                <a:srgbClr val="000000"/>
              </a:solidFill>
              <a:latin typeface="Oswald"/>
              <a:ea typeface="Oswald"/>
              <a:cs typeface="Oswald"/>
              <a:sym typeface="Oswald"/>
            </a:endParaRPr>
          </a:p>
          <a:p>
            <a:pPr indent="0" lvl="0" marL="0" marR="0" rtl="0" algn="l">
              <a:lnSpc>
                <a:spcPct val="120000"/>
              </a:lnSpc>
              <a:spcBef>
                <a:spcPts val="0"/>
              </a:spcBef>
              <a:spcAft>
                <a:spcPts val="0"/>
              </a:spcAft>
              <a:buNone/>
            </a:pPr>
            <a:r>
              <a:rPr lang="en-GB">
                <a:latin typeface="Oswald"/>
                <a:ea typeface="Oswald"/>
                <a:cs typeface="Oswald"/>
                <a:sym typeface="Oswald"/>
              </a:rPr>
              <a:t>Prosecutor General of the Republic of Belarus </a:t>
            </a:r>
            <a:endParaRPr>
              <a:latin typeface="Oswald"/>
              <a:ea typeface="Oswald"/>
              <a:cs typeface="Oswald"/>
              <a:sym typeface="Oswald"/>
            </a:endParaRPr>
          </a:p>
          <a:p>
            <a:pPr indent="0" lvl="0" marL="0" marR="0" rtl="0" algn="l">
              <a:lnSpc>
                <a:spcPct val="120000"/>
              </a:lnSpc>
              <a:spcBef>
                <a:spcPts val="0"/>
              </a:spcBef>
              <a:spcAft>
                <a:spcPts val="0"/>
              </a:spcAft>
              <a:buNone/>
            </a:pPr>
            <a:r>
              <a:rPr lang="en-GB">
                <a:latin typeface="Oswald"/>
                <a:ea typeface="Oswald"/>
                <a:cs typeface="Oswald"/>
                <a:sym typeface="Oswald"/>
              </a:rPr>
              <a:t>Ul. Internatsionalnaya 22 </a:t>
            </a:r>
            <a:endParaRPr>
              <a:latin typeface="Oswald"/>
              <a:ea typeface="Oswald"/>
              <a:cs typeface="Oswald"/>
              <a:sym typeface="Oswald"/>
            </a:endParaRPr>
          </a:p>
          <a:p>
            <a:pPr indent="0" lvl="0" marL="0" marR="0" rtl="0" algn="l">
              <a:lnSpc>
                <a:spcPct val="120000"/>
              </a:lnSpc>
              <a:spcBef>
                <a:spcPts val="0"/>
              </a:spcBef>
              <a:spcAft>
                <a:spcPts val="0"/>
              </a:spcAft>
              <a:buNone/>
            </a:pPr>
            <a:r>
              <a:rPr lang="en-GB">
                <a:latin typeface="Oswald"/>
                <a:ea typeface="Oswald"/>
                <a:cs typeface="Oswald"/>
                <a:sym typeface="Oswald"/>
              </a:rPr>
              <a:t>220030 Minsk </a:t>
            </a:r>
            <a:endParaRPr>
              <a:latin typeface="Oswald"/>
              <a:ea typeface="Oswald"/>
              <a:cs typeface="Oswald"/>
              <a:sym typeface="Oswald"/>
            </a:endParaRPr>
          </a:p>
          <a:p>
            <a:pPr indent="0" lvl="0" marL="0" marR="0" rtl="0" algn="l">
              <a:lnSpc>
                <a:spcPct val="120000"/>
              </a:lnSpc>
              <a:spcBef>
                <a:spcPts val="0"/>
              </a:spcBef>
              <a:spcAft>
                <a:spcPts val="0"/>
              </a:spcAft>
              <a:buNone/>
            </a:pPr>
            <a:r>
              <a:rPr lang="en-GB">
                <a:latin typeface="Oswald"/>
                <a:ea typeface="Oswald"/>
                <a:cs typeface="Oswald"/>
                <a:sym typeface="Oswald"/>
              </a:rPr>
              <a:t>Belarus </a:t>
            </a:r>
            <a:endParaRPr>
              <a:latin typeface="Oswald"/>
              <a:ea typeface="Oswald"/>
              <a:cs typeface="Oswald"/>
              <a:sym typeface="Oswald"/>
            </a:endParaRPr>
          </a:p>
          <a:p>
            <a:pPr indent="0" lvl="0" marL="0" marR="0" rtl="0" algn="l">
              <a:lnSpc>
                <a:spcPct val="120000"/>
              </a:lnSpc>
              <a:spcBef>
                <a:spcPts val="0"/>
              </a:spcBef>
              <a:spcAft>
                <a:spcPts val="0"/>
              </a:spcAft>
              <a:buNone/>
            </a:pPr>
            <a:r>
              <a:rPr lang="en-GB">
                <a:latin typeface="Oswald"/>
                <a:ea typeface="Oswald"/>
                <a:cs typeface="Oswald"/>
                <a:sym typeface="Oswald"/>
              </a:rPr>
              <a:t> </a:t>
            </a:r>
            <a:endParaRPr>
              <a:latin typeface="Oswald"/>
              <a:ea typeface="Oswald"/>
              <a:cs typeface="Oswald"/>
              <a:sym typeface="Oswald"/>
            </a:endParaRPr>
          </a:p>
          <a:p>
            <a:pPr indent="0" lvl="0" marL="0" marR="0" rtl="0" algn="l">
              <a:lnSpc>
                <a:spcPct val="120000"/>
              </a:lnSpc>
              <a:spcBef>
                <a:spcPts val="0"/>
              </a:spcBef>
              <a:spcAft>
                <a:spcPts val="0"/>
              </a:spcAft>
              <a:buNone/>
            </a:pPr>
            <a:r>
              <a:rPr lang="en-GB">
                <a:latin typeface="Oswald"/>
                <a:ea typeface="Oswald"/>
                <a:cs typeface="Oswald"/>
                <a:sym typeface="Oswald"/>
              </a:rPr>
              <a:t>Salutation: Dear Prosecutor General </a:t>
            </a:r>
            <a:endParaRPr>
              <a:latin typeface="Oswald"/>
              <a:ea typeface="Oswald"/>
              <a:cs typeface="Oswald"/>
              <a:sym typeface="Oswald"/>
            </a:endParaRPr>
          </a:p>
          <a:p>
            <a:pPr indent="0" lvl="0" marL="0" marR="0" rtl="0" algn="l">
              <a:lnSpc>
                <a:spcPct val="120000"/>
              </a:lnSpc>
              <a:spcBef>
                <a:spcPts val="0"/>
              </a:spcBef>
              <a:spcAft>
                <a:spcPts val="0"/>
              </a:spcAft>
              <a:buNone/>
            </a:pPr>
            <a:r>
              <a:t/>
            </a:r>
            <a:endParaRPr>
              <a:latin typeface="Oswald"/>
              <a:ea typeface="Oswald"/>
              <a:cs typeface="Oswald"/>
              <a:sym typeface="Oswald"/>
            </a:endParaRPr>
          </a:p>
          <a:p>
            <a:pPr indent="0" lvl="0" marL="0" marR="0" rtl="0" algn="l">
              <a:lnSpc>
                <a:spcPct val="120000"/>
              </a:lnSpc>
              <a:spcBef>
                <a:spcPts val="0"/>
              </a:spcBef>
              <a:spcAft>
                <a:spcPts val="0"/>
              </a:spcAft>
              <a:buNone/>
            </a:pPr>
            <a:r>
              <a:rPr lang="en-GB">
                <a:latin typeface="Oswald"/>
                <a:ea typeface="Oswald"/>
                <a:cs typeface="Oswald"/>
                <a:sym typeface="Oswald"/>
              </a:rPr>
              <a:t>Email: </a:t>
            </a:r>
            <a:r>
              <a:rPr lang="en-GB" u="sng">
                <a:solidFill>
                  <a:schemeClr val="hlink"/>
                </a:solidFill>
                <a:latin typeface="Oswald"/>
                <a:ea typeface="Oswald"/>
                <a:cs typeface="Oswald"/>
                <a:sym typeface="Oswald"/>
                <a:hlinkClick r:id="rId3"/>
              </a:rPr>
              <a:t>info@prokuratura.gov.by</a:t>
            </a:r>
            <a:r>
              <a:rPr lang="en-GB">
                <a:latin typeface="Oswald"/>
                <a:ea typeface="Oswald"/>
                <a:cs typeface="Oswald"/>
                <a:sym typeface="Oswald"/>
              </a:rPr>
              <a:t>  </a:t>
            </a:r>
            <a:endParaRPr>
              <a:latin typeface="Oswald"/>
              <a:ea typeface="Oswald"/>
              <a:cs typeface="Oswald"/>
              <a:sym typeface="Oswald"/>
            </a:endParaRPr>
          </a:p>
          <a:p>
            <a:pPr indent="0" lvl="0" marL="0" marR="0" rtl="0" algn="l">
              <a:lnSpc>
                <a:spcPct val="120000"/>
              </a:lnSpc>
              <a:spcBef>
                <a:spcPts val="0"/>
              </a:spcBef>
              <a:spcAft>
                <a:spcPts val="0"/>
              </a:spcAft>
              <a:buNone/>
            </a:pPr>
            <a:r>
              <a:rPr lang="en-GB">
                <a:latin typeface="Oswald"/>
                <a:ea typeface="Oswald"/>
                <a:cs typeface="Oswald"/>
                <a:sym typeface="Oswald"/>
              </a:rPr>
              <a:t>Facebook: </a:t>
            </a:r>
            <a:r>
              <a:rPr lang="en-GB" u="sng">
                <a:solidFill>
                  <a:schemeClr val="hlink"/>
                </a:solidFill>
                <a:latin typeface="Oswald"/>
                <a:ea typeface="Oswald"/>
                <a:cs typeface="Oswald"/>
                <a:sym typeface="Oswald"/>
                <a:hlinkClick r:id="rId4"/>
              </a:rPr>
              <a:t>www.facebook.com/prokuraturaby</a:t>
            </a:r>
            <a:r>
              <a:rPr lang="en-GB">
                <a:latin typeface="Oswald"/>
                <a:ea typeface="Oswald"/>
                <a:cs typeface="Oswald"/>
                <a:sym typeface="Oswald"/>
              </a:rPr>
              <a:t>  </a:t>
            </a:r>
            <a:endParaRPr>
              <a:latin typeface="Oswald"/>
              <a:ea typeface="Oswald"/>
              <a:cs typeface="Oswald"/>
              <a:sym typeface="Oswald"/>
            </a:endParaRPr>
          </a:p>
          <a:p>
            <a:pPr indent="0" lvl="0" marL="0" marR="0" rtl="0" algn="l">
              <a:lnSpc>
                <a:spcPct val="120000"/>
              </a:lnSpc>
              <a:spcBef>
                <a:spcPts val="0"/>
              </a:spcBef>
              <a:spcAft>
                <a:spcPts val="0"/>
              </a:spcAft>
              <a:buNone/>
            </a:pPr>
            <a:r>
              <a:rPr lang="en-GB">
                <a:latin typeface="Oswald"/>
                <a:ea typeface="Oswald"/>
                <a:cs typeface="Oswald"/>
                <a:sym typeface="Oswald"/>
              </a:rPr>
              <a:t>Twitter: @prokuraturaby </a:t>
            </a:r>
            <a:endParaRPr>
              <a:latin typeface="Oswald"/>
              <a:ea typeface="Oswald"/>
              <a:cs typeface="Oswald"/>
              <a:sym typeface="Oswald"/>
            </a:endParaRPr>
          </a:p>
          <a:p>
            <a:pPr indent="0" lvl="0" marL="0" marR="0" rtl="0" algn="l">
              <a:lnSpc>
                <a:spcPct val="120000"/>
              </a:lnSpc>
              <a:spcBef>
                <a:spcPts val="0"/>
              </a:spcBef>
              <a:spcAft>
                <a:spcPts val="0"/>
              </a:spcAft>
              <a:buNone/>
            </a:pPr>
            <a:r>
              <a:t/>
            </a:r>
            <a:endParaRPr>
              <a:latin typeface="Oswald"/>
              <a:ea typeface="Oswald"/>
              <a:cs typeface="Oswald"/>
              <a:sym typeface="Oswald"/>
            </a:endParaRPr>
          </a:p>
          <a:p>
            <a:pPr indent="0" lvl="0" marL="0" marR="0" rtl="0" algn="l">
              <a:lnSpc>
                <a:spcPct val="120000"/>
              </a:lnSpc>
              <a:spcBef>
                <a:spcPts val="0"/>
              </a:spcBef>
              <a:spcAft>
                <a:spcPts val="0"/>
              </a:spcAft>
              <a:buClr>
                <a:srgbClr val="000000"/>
              </a:buClr>
              <a:buSzPts val="1400"/>
              <a:buFont typeface="Arial"/>
              <a:buNone/>
            </a:pPr>
            <a:r>
              <a:t/>
            </a:r>
            <a:endParaRPr>
              <a:latin typeface="Oswald"/>
              <a:ea typeface="Oswald"/>
              <a:cs typeface="Oswald"/>
              <a:sym typeface="Oswald"/>
            </a:endParaRPr>
          </a:p>
          <a:p>
            <a:pPr indent="0" lvl="0" marL="0" marR="0" rtl="0" algn="l">
              <a:lnSpc>
                <a:spcPct val="120000"/>
              </a:lnSpc>
              <a:spcBef>
                <a:spcPts val="0"/>
              </a:spcBef>
              <a:spcAft>
                <a:spcPts val="0"/>
              </a:spcAft>
              <a:buClr>
                <a:srgbClr val="000000"/>
              </a:buClr>
              <a:buSzPts val="1200"/>
              <a:buFont typeface="Arial"/>
              <a:buNone/>
            </a:pPr>
            <a:r>
              <a:t/>
            </a:r>
            <a:endParaRPr b="0" i="0" sz="1200" u="none" cap="none" strike="noStrike">
              <a:solidFill>
                <a:srgbClr val="000000"/>
              </a:solidFill>
              <a:latin typeface="Oswald"/>
              <a:ea typeface="Oswald"/>
              <a:cs typeface="Oswald"/>
              <a:sym typeface="Oswald"/>
            </a:endParaRPr>
          </a:p>
          <a:p>
            <a:pPr indent="0" lvl="0" marL="0" marR="0" rtl="0" algn="l">
              <a:lnSpc>
                <a:spcPct val="120000"/>
              </a:lnSpc>
              <a:spcBef>
                <a:spcPts val="0"/>
              </a:spcBef>
              <a:spcAft>
                <a:spcPts val="0"/>
              </a:spcAft>
              <a:buClr>
                <a:srgbClr val="000000"/>
              </a:buClr>
              <a:buSzPts val="1200"/>
              <a:buFont typeface="Arial"/>
              <a:buNone/>
            </a:pPr>
            <a:r>
              <a:t/>
            </a:r>
            <a:endParaRPr b="0" i="0" sz="1200" u="none" cap="none" strike="noStrike">
              <a:solidFill>
                <a:srgbClr val="000000"/>
              </a:solidFill>
              <a:latin typeface="Oswald"/>
              <a:ea typeface="Oswald"/>
              <a:cs typeface="Oswald"/>
              <a:sym typeface="Oswald"/>
            </a:endParaRPr>
          </a:p>
          <a:p>
            <a:pPr indent="0" lvl="0" marL="0" marR="0" rtl="0" algn="l">
              <a:lnSpc>
                <a:spcPct val="120000"/>
              </a:lnSpc>
              <a:spcBef>
                <a:spcPts val="0"/>
              </a:spcBef>
              <a:spcAft>
                <a:spcPts val="0"/>
              </a:spcAft>
              <a:buClr>
                <a:srgbClr val="000000"/>
              </a:buClr>
              <a:buSzPts val="1200"/>
              <a:buFont typeface="Arial"/>
              <a:buNone/>
            </a:pPr>
            <a:r>
              <a:t/>
            </a:r>
            <a:endParaRPr b="0" i="0" sz="1200" u="none" cap="none" strike="noStrike">
              <a:solidFill>
                <a:srgbClr val="000000"/>
              </a:solidFill>
              <a:latin typeface="Oswald"/>
              <a:ea typeface="Oswald"/>
              <a:cs typeface="Oswald"/>
              <a:sym typeface="Oswald"/>
            </a:endParaRPr>
          </a:p>
          <a:p>
            <a:pPr indent="0" lvl="0" marL="0" marR="0" rtl="0" algn="l">
              <a:lnSpc>
                <a:spcPct val="120000"/>
              </a:lnSpc>
              <a:spcBef>
                <a:spcPts val="0"/>
              </a:spcBef>
              <a:spcAft>
                <a:spcPts val="0"/>
              </a:spcAft>
              <a:buClr>
                <a:srgbClr val="000000"/>
              </a:buClr>
              <a:buSzPts val="1200"/>
              <a:buFont typeface="Arial"/>
              <a:buNone/>
            </a:pPr>
            <a:r>
              <a:t/>
            </a:r>
            <a:endParaRPr b="0" i="0" sz="1200" u="none" cap="none" strike="noStrike">
              <a:solidFill>
                <a:srgbClr val="000000"/>
              </a:solidFill>
              <a:latin typeface="Oswald"/>
              <a:ea typeface="Oswald"/>
              <a:cs typeface="Oswald"/>
              <a:sym typeface="Oswald"/>
            </a:endParaRPr>
          </a:p>
          <a:p>
            <a:pPr indent="0" lvl="0" marL="0" marR="0" rtl="0" algn="l">
              <a:lnSpc>
                <a:spcPct val="100000"/>
              </a:lnSpc>
              <a:spcBef>
                <a:spcPts val="0"/>
              </a:spcBef>
              <a:spcAft>
                <a:spcPts val="0"/>
              </a:spcAft>
              <a:buClr>
                <a:srgbClr val="000000"/>
              </a:buClr>
              <a:buSzPts val="1200"/>
              <a:buFont typeface="Arial"/>
              <a:buNone/>
            </a:pPr>
            <a:r>
              <a:t/>
            </a:r>
            <a:endParaRPr b="0" i="0" sz="1200" u="none" cap="none" strike="noStrike">
              <a:solidFill>
                <a:srgbClr val="000000"/>
              </a:solidFill>
              <a:latin typeface="Oswald"/>
              <a:ea typeface="Oswald"/>
              <a:cs typeface="Oswald"/>
              <a:sym typeface="Oswald"/>
            </a:endParaRPr>
          </a:p>
          <a:p>
            <a:pPr indent="0" lvl="0" marL="0" marR="0" rtl="0" algn="l">
              <a:lnSpc>
                <a:spcPct val="120000"/>
              </a:lnSpc>
              <a:spcBef>
                <a:spcPts val="0"/>
              </a:spcBef>
              <a:spcAft>
                <a:spcPts val="0"/>
              </a:spcAft>
              <a:buClr>
                <a:srgbClr val="000000"/>
              </a:buClr>
              <a:buSzPts val="1200"/>
              <a:buFont typeface="Arial"/>
              <a:buNone/>
            </a:pPr>
            <a:r>
              <a:t/>
            </a:r>
            <a:endParaRPr b="0" i="0" sz="2100" u="none" cap="none" strike="noStrike">
              <a:solidFill>
                <a:srgbClr val="000000"/>
              </a:solidFill>
              <a:latin typeface="Oswald"/>
              <a:ea typeface="Oswald"/>
              <a:cs typeface="Oswald"/>
              <a:sym typeface="Oswald"/>
            </a:endParaRPr>
          </a:p>
          <a:p>
            <a:pPr indent="0" lvl="0" marL="0" marR="0" rtl="0" algn="l">
              <a:lnSpc>
                <a:spcPct val="100000"/>
              </a:lnSpc>
              <a:spcBef>
                <a:spcPts val="0"/>
              </a:spcBef>
              <a:spcAft>
                <a:spcPts val="0"/>
              </a:spcAft>
              <a:buClr>
                <a:srgbClr val="000000"/>
              </a:buClr>
              <a:buSzPts val="1200"/>
              <a:buFont typeface="Arial"/>
              <a:buNone/>
            </a:pPr>
            <a:r>
              <a:t/>
            </a:r>
            <a:endParaRPr b="0" i="0" sz="1200" u="none" cap="none" strike="noStrike">
              <a:solidFill>
                <a:srgbClr val="000000"/>
              </a:solidFill>
              <a:latin typeface="Oswald"/>
              <a:ea typeface="Oswald"/>
              <a:cs typeface="Oswald"/>
              <a:sym typeface="Oswald"/>
            </a:endParaRPr>
          </a:p>
        </p:txBody>
      </p:sp>
      <p:sp>
        <p:nvSpPr>
          <p:cNvPr id="578" name="Google Shape;578;p61"/>
          <p:cNvSpPr txBox="1"/>
          <p:nvPr/>
        </p:nvSpPr>
        <p:spPr>
          <a:xfrm>
            <a:off x="4735350" y="1010850"/>
            <a:ext cx="3260100" cy="3502800"/>
          </a:xfrm>
          <a:prstGeom prst="rect">
            <a:avLst/>
          </a:prstGeom>
          <a:noFill/>
          <a:ln>
            <a:noFill/>
          </a:ln>
        </p:spPr>
        <p:txBody>
          <a:bodyPr anchorCtr="0" anchor="t" bIns="34275" lIns="0" spcFirstLastPara="1" rIns="68525" wrap="square" tIns="0">
            <a:noAutofit/>
          </a:bodyPr>
          <a:lstStyle/>
          <a:p>
            <a:pPr indent="0" lvl="0" marL="0" marR="0" rtl="0" algn="l">
              <a:lnSpc>
                <a:spcPct val="100000"/>
              </a:lnSpc>
              <a:spcBef>
                <a:spcPts val="0"/>
              </a:spcBef>
              <a:spcAft>
                <a:spcPts val="0"/>
              </a:spcAft>
              <a:buClr>
                <a:srgbClr val="000000"/>
              </a:buClr>
              <a:buSzPts val="2000"/>
              <a:buFont typeface="Arial"/>
              <a:buNone/>
            </a:pPr>
            <a:r>
              <a:rPr b="0" i="0" lang="en-GB" sz="2000" u="none" cap="none" strike="noStrike">
                <a:solidFill>
                  <a:srgbClr val="000000"/>
                </a:solidFill>
                <a:latin typeface="Oswald"/>
                <a:ea typeface="Oswald"/>
                <a:cs typeface="Oswald"/>
                <a:sym typeface="Oswald"/>
              </a:rPr>
              <a:t>Use the following guidelines to </a:t>
            </a:r>
            <a:br>
              <a:rPr b="0" i="0" lang="en-GB" sz="2000" u="none" cap="none" strike="noStrike">
                <a:solidFill>
                  <a:srgbClr val="000000"/>
                </a:solidFill>
                <a:latin typeface="Oswald"/>
                <a:ea typeface="Oswald"/>
                <a:cs typeface="Oswald"/>
                <a:sym typeface="Oswald"/>
              </a:rPr>
            </a:br>
            <a:r>
              <a:rPr b="0" i="0" lang="en-GB" sz="2000" u="none" cap="none" strike="noStrike">
                <a:solidFill>
                  <a:srgbClr val="000000"/>
                </a:solidFill>
                <a:latin typeface="Oswald"/>
                <a:ea typeface="Oswald"/>
                <a:cs typeface="Oswald"/>
                <a:sym typeface="Oswald"/>
              </a:rPr>
              <a:t>write a more personal letter: </a:t>
            </a:r>
            <a:endParaRPr b="0" i="0" sz="2000" u="none" cap="none" strike="noStrike">
              <a:solidFill>
                <a:srgbClr val="000000"/>
              </a:solidFill>
              <a:latin typeface="Oswald"/>
              <a:ea typeface="Oswald"/>
              <a:cs typeface="Oswald"/>
              <a:sym typeface="Oswald"/>
            </a:endParaRPr>
          </a:p>
          <a:p>
            <a:pPr indent="0" lvl="0" marL="0" marR="0" rtl="0" algn="l">
              <a:lnSpc>
                <a:spcPct val="100000"/>
              </a:lnSpc>
              <a:spcBef>
                <a:spcPts val="0"/>
              </a:spcBef>
              <a:spcAft>
                <a:spcPts val="0"/>
              </a:spcAft>
              <a:buClr>
                <a:srgbClr val="000000"/>
              </a:buClr>
              <a:buSzPts val="2000"/>
              <a:buFont typeface="Arial"/>
              <a:buNone/>
            </a:pPr>
            <a:r>
              <a:t/>
            </a:r>
            <a:endParaRPr sz="500">
              <a:latin typeface="Oswald"/>
              <a:ea typeface="Oswald"/>
              <a:cs typeface="Oswald"/>
              <a:sym typeface="Oswald"/>
            </a:endParaRPr>
          </a:p>
          <a:p>
            <a:pPr indent="0" lvl="0" marL="0" marR="0" rtl="0" algn="l">
              <a:lnSpc>
                <a:spcPct val="120000"/>
              </a:lnSpc>
              <a:spcBef>
                <a:spcPts val="900"/>
              </a:spcBef>
              <a:spcAft>
                <a:spcPts val="0"/>
              </a:spcAft>
              <a:buNone/>
            </a:pPr>
            <a:r>
              <a:rPr lang="en-GB" sz="1300">
                <a:latin typeface="Oswald"/>
                <a:ea typeface="Oswald"/>
                <a:cs typeface="Oswald"/>
                <a:sym typeface="Oswald"/>
              </a:rPr>
              <a:t>Tell the Prosecutor General something about yourself. </a:t>
            </a:r>
            <a:endParaRPr sz="1300">
              <a:latin typeface="Oswald"/>
              <a:ea typeface="Oswald"/>
              <a:cs typeface="Oswald"/>
              <a:sym typeface="Oswald"/>
            </a:endParaRPr>
          </a:p>
          <a:p>
            <a:pPr indent="0" lvl="0" marL="0" marR="0" rtl="0" algn="l">
              <a:lnSpc>
                <a:spcPct val="120000"/>
              </a:lnSpc>
              <a:spcBef>
                <a:spcPts val="900"/>
              </a:spcBef>
              <a:spcAft>
                <a:spcPts val="0"/>
              </a:spcAft>
              <a:buNone/>
            </a:pPr>
            <a:r>
              <a:rPr lang="en-GB" sz="1300">
                <a:latin typeface="Oswald"/>
                <a:ea typeface="Oswald"/>
                <a:cs typeface="Oswald"/>
                <a:sym typeface="Oswald"/>
              </a:rPr>
              <a:t>Tell him what shocks you about Mikita Zalatarou’s case.</a:t>
            </a:r>
            <a:endParaRPr sz="1300">
              <a:latin typeface="Oswald"/>
              <a:ea typeface="Oswald"/>
              <a:cs typeface="Oswald"/>
              <a:sym typeface="Oswald"/>
            </a:endParaRPr>
          </a:p>
          <a:p>
            <a:pPr indent="0" lvl="0" marL="0" marR="0" rtl="0" algn="l">
              <a:lnSpc>
                <a:spcPct val="120000"/>
              </a:lnSpc>
              <a:spcBef>
                <a:spcPts val="900"/>
              </a:spcBef>
              <a:spcAft>
                <a:spcPts val="0"/>
              </a:spcAft>
              <a:buNone/>
            </a:pPr>
            <a:r>
              <a:rPr lang="en-GB" sz="1300">
                <a:latin typeface="Oswald"/>
                <a:ea typeface="Oswald"/>
                <a:cs typeface="Oswald"/>
                <a:sym typeface="Oswald"/>
              </a:rPr>
              <a:t>Tell the authorities in Belarus to </a:t>
            </a:r>
            <a:r>
              <a:rPr b="1" lang="en-GB" sz="1300">
                <a:latin typeface="Oswald"/>
                <a:ea typeface="Oswald"/>
                <a:cs typeface="Oswald"/>
                <a:sym typeface="Oswald"/>
              </a:rPr>
              <a:t>release Mikita and ensure he gets a fair trial that meets international justice standards for children.   </a:t>
            </a:r>
            <a:endParaRPr b="1" sz="1300">
              <a:latin typeface="Oswald"/>
              <a:ea typeface="Oswald"/>
              <a:cs typeface="Oswald"/>
              <a:sym typeface="Oswald"/>
            </a:endParaRPr>
          </a:p>
          <a:p>
            <a:pPr indent="0" lvl="0" marL="0" marR="0" rtl="0" algn="l">
              <a:lnSpc>
                <a:spcPct val="120000"/>
              </a:lnSpc>
              <a:spcBef>
                <a:spcPts val="900"/>
              </a:spcBef>
              <a:spcAft>
                <a:spcPts val="0"/>
              </a:spcAft>
              <a:buNone/>
            </a:pPr>
            <a:r>
              <a:t/>
            </a:r>
            <a:endParaRPr sz="500">
              <a:latin typeface="Oswald"/>
              <a:ea typeface="Oswald"/>
              <a:cs typeface="Oswald"/>
              <a:sym typeface="Oswald"/>
            </a:endParaRPr>
          </a:p>
          <a:p>
            <a:pPr indent="0" lvl="0" marL="0" marR="0" rtl="0" algn="l">
              <a:lnSpc>
                <a:spcPct val="120000"/>
              </a:lnSpc>
              <a:spcBef>
                <a:spcPts val="900"/>
              </a:spcBef>
              <a:spcAft>
                <a:spcPts val="0"/>
              </a:spcAft>
              <a:buClr>
                <a:srgbClr val="000000"/>
              </a:buClr>
              <a:buSzPts val="1200"/>
              <a:buFont typeface="Arial"/>
              <a:buNone/>
            </a:pPr>
            <a:r>
              <a:rPr b="0" i="0" lang="en-GB" sz="1200" u="none" cap="none" strike="noStrike">
                <a:solidFill>
                  <a:srgbClr val="000000"/>
                </a:solidFill>
                <a:latin typeface="Oswald"/>
                <a:ea typeface="Oswald"/>
                <a:cs typeface="Oswald"/>
                <a:sym typeface="Oswald"/>
              </a:rPr>
              <a:t>You can use the template letters in the letter writing toolkit which you can download on the Write for Rights web page at </a:t>
            </a:r>
            <a:r>
              <a:rPr b="0" i="0" lang="en-GB" sz="1200" u="sng" cap="none" strike="noStrike">
                <a:solidFill>
                  <a:schemeClr val="hlink"/>
                </a:solidFill>
                <a:latin typeface="Oswald"/>
                <a:ea typeface="Oswald"/>
                <a:cs typeface="Oswald"/>
                <a:sym typeface="Oswald"/>
                <a:hlinkClick r:id="rId5"/>
              </a:rPr>
              <a:t>www.amnesty.org/writeforrights</a:t>
            </a:r>
            <a:r>
              <a:rPr b="0" i="0" lang="en-GB" sz="1200" u="none" cap="none" strike="noStrike">
                <a:solidFill>
                  <a:srgbClr val="000000"/>
                </a:solidFill>
                <a:latin typeface="Oswald"/>
                <a:ea typeface="Oswald"/>
                <a:cs typeface="Oswald"/>
                <a:sym typeface="Oswald"/>
              </a:rPr>
              <a:t>  </a:t>
            </a:r>
            <a:endParaRPr b="0" i="0" sz="1200" u="none" cap="none" strike="noStrike">
              <a:solidFill>
                <a:srgbClr val="000000"/>
              </a:solidFill>
              <a:latin typeface="Oswald"/>
              <a:ea typeface="Oswald"/>
              <a:cs typeface="Oswald"/>
              <a:sym typeface="Oswald"/>
            </a:endParaRPr>
          </a:p>
          <a:p>
            <a:pPr indent="0" lvl="0" marL="0" marR="0" rtl="0" algn="l">
              <a:lnSpc>
                <a:spcPct val="120000"/>
              </a:lnSpc>
              <a:spcBef>
                <a:spcPts val="900"/>
              </a:spcBef>
              <a:spcAft>
                <a:spcPts val="0"/>
              </a:spcAft>
              <a:buClr>
                <a:srgbClr val="000000"/>
              </a:buClr>
              <a:buSzPts val="1200"/>
              <a:buFont typeface="Arial"/>
              <a:buNone/>
            </a:pPr>
            <a:r>
              <a:t/>
            </a:r>
            <a:endParaRPr b="0" i="0" sz="1200" u="none" cap="none" strike="noStrike">
              <a:solidFill>
                <a:srgbClr val="000000"/>
              </a:solidFill>
              <a:latin typeface="Oswald"/>
              <a:ea typeface="Oswald"/>
              <a:cs typeface="Oswald"/>
              <a:sym typeface="Oswald"/>
            </a:endParaRPr>
          </a:p>
          <a:p>
            <a:pPr indent="0" lvl="0" marL="0" marR="0" rtl="0" algn="l">
              <a:lnSpc>
                <a:spcPct val="90000"/>
              </a:lnSpc>
              <a:spcBef>
                <a:spcPts val="1650"/>
              </a:spcBef>
              <a:spcAft>
                <a:spcPts val="0"/>
              </a:spcAft>
              <a:buClr>
                <a:srgbClr val="000000"/>
              </a:buClr>
              <a:buSzPts val="1200"/>
              <a:buFont typeface="Arial"/>
              <a:buNone/>
            </a:pPr>
            <a:r>
              <a:t/>
            </a:r>
            <a:endParaRPr b="0" i="0" sz="1200" u="none" cap="none" strike="noStrike">
              <a:solidFill>
                <a:srgbClr val="000000"/>
              </a:solidFill>
              <a:latin typeface="Oswald"/>
              <a:ea typeface="Oswald"/>
              <a:cs typeface="Oswald"/>
              <a:sym typeface="Oswald"/>
            </a:endParaRPr>
          </a:p>
        </p:txBody>
      </p:sp>
      <p:cxnSp>
        <p:nvCxnSpPr>
          <p:cNvPr id="579" name="Google Shape;579;p61"/>
          <p:cNvCxnSpPr/>
          <p:nvPr/>
        </p:nvCxnSpPr>
        <p:spPr>
          <a:xfrm>
            <a:off x="4572000" y="1180125"/>
            <a:ext cx="0" cy="3411900"/>
          </a:xfrm>
          <a:prstGeom prst="straightConnector1">
            <a:avLst/>
          </a:prstGeom>
          <a:noFill/>
          <a:ln cap="flat" cmpd="sng" w="9525">
            <a:solidFill>
              <a:srgbClr val="424242"/>
            </a:solidFill>
            <a:prstDash val="solid"/>
            <a:miter lim="800000"/>
            <a:headEnd len="sm" w="sm" type="none"/>
            <a:tailEnd len="sm" w="sm" type="none"/>
          </a:ln>
        </p:spPr>
      </p:cxnSp>
      <p:sp>
        <p:nvSpPr>
          <p:cNvPr id="580" name="Google Shape;580;p61"/>
          <p:cNvSpPr txBox="1"/>
          <p:nvPr/>
        </p:nvSpPr>
        <p:spPr>
          <a:xfrm>
            <a:off x="5227140" y="4842570"/>
            <a:ext cx="2768400" cy="159300"/>
          </a:xfrm>
          <a:prstGeom prst="rect">
            <a:avLst/>
          </a:prstGeom>
          <a:noFill/>
          <a:ln>
            <a:noFill/>
          </a:ln>
        </p:spPr>
        <p:txBody>
          <a:bodyPr anchorCtr="0" anchor="b" bIns="0" lIns="0" spcFirstLastPara="1" rIns="0" wrap="square" tIns="0">
            <a:noAutofit/>
          </a:bodyPr>
          <a:lstStyle/>
          <a:p>
            <a:pPr indent="0" lvl="0" marL="0" marR="0" rtl="0" algn="r">
              <a:lnSpc>
                <a:spcPct val="100000"/>
              </a:lnSpc>
              <a:spcBef>
                <a:spcPts val="0"/>
              </a:spcBef>
              <a:spcAft>
                <a:spcPts val="0"/>
              </a:spcAft>
              <a:buClr>
                <a:srgbClr val="000000"/>
              </a:buClr>
              <a:buSzPts val="800"/>
              <a:buFont typeface="Arial"/>
              <a:buNone/>
            </a:pPr>
            <a:r>
              <a:rPr b="1" i="0" lang="en-GB" sz="800" u="none" cap="none" strike="noStrike">
                <a:solidFill>
                  <a:schemeClr val="dk2"/>
                </a:solidFill>
                <a:latin typeface="Oswald"/>
                <a:ea typeface="Oswald"/>
                <a:cs typeface="Oswald"/>
                <a:sym typeface="Oswald"/>
              </a:rPr>
              <a:t>W4R 2021 ACTIVITY: </a:t>
            </a:r>
            <a:r>
              <a:rPr b="1" i="0" lang="en-GB" sz="800" u="none" cap="none" strike="noStrike">
                <a:solidFill>
                  <a:srgbClr val="FF0000"/>
                </a:solidFill>
                <a:latin typeface="Oswald"/>
                <a:ea typeface="Oswald"/>
                <a:cs typeface="Oswald"/>
                <a:sym typeface="Oswald"/>
              </a:rPr>
              <a:t>T</a:t>
            </a:r>
            <a:r>
              <a:rPr b="1" lang="en-GB" sz="800">
                <a:solidFill>
                  <a:srgbClr val="FF0000"/>
                </a:solidFill>
                <a:latin typeface="Oswald"/>
                <a:ea typeface="Oswald"/>
                <a:cs typeface="Oswald"/>
                <a:sym typeface="Oswald"/>
              </a:rPr>
              <a:t>EEN BEATEN, </a:t>
            </a:r>
            <a:r>
              <a:rPr b="1" lang="en-GB" sz="800">
                <a:solidFill>
                  <a:srgbClr val="FF0000"/>
                </a:solidFill>
                <a:latin typeface="Oswald"/>
                <a:ea typeface="Oswald"/>
                <a:cs typeface="Oswald"/>
                <a:sym typeface="Oswald"/>
              </a:rPr>
              <a:t>ELECTROCUTED</a:t>
            </a:r>
            <a:r>
              <a:rPr b="1" lang="en-GB" sz="800">
                <a:solidFill>
                  <a:srgbClr val="FF0000"/>
                </a:solidFill>
                <a:latin typeface="Oswald"/>
                <a:ea typeface="Oswald"/>
                <a:cs typeface="Oswald"/>
                <a:sym typeface="Oswald"/>
              </a:rPr>
              <a:t> AND JAILED</a:t>
            </a:r>
            <a:endParaRPr b="1" i="0" sz="800" u="none" cap="none" strike="noStrike">
              <a:solidFill>
                <a:srgbClr val="FF0000"/>
              </a:solidFill>
              <a:latin typeface="Oswald"/>
              <a:ea typeface="Oswald"/>
              <a:cs typeface="Oswald"/>
              <a:sym typeface="Oswald"/>
            </a:endParaRPr>
          </a:p>
          <a:p>
            <a:pPr indent="0" lvl="0" marL="0" marR="0" rtl="0" algn="r">
              <a:lnSpc>
                <a:spcPct val="100000"/>
              </a:lnSpc>
              <a:spcBef>
                <a:spcPts val="0"/>
              </a:spcBef>
              <a:spcAft>
                <a:spcPts val="0"/>
              </a:spcAft>
              <a:buClr>
                <a:srgbClr val="000000"/>
              </a:buClr>
              <a:buSzPts val="800"/>
              <a:buFont typeface="Arial"/>
              <a:buNone/>
            </a:pPr>
            <a:r>
              <a:t/>
            </a:r>
            <a:endParaRPr b="1" i="0" sz="800" u="none" cap="none" strike="noStrike">
              <a:solidFill>
                <a:srgbClr val="666666"/>
              </a:solidFill>
              <a:latin typeface="Oswald"/>
              <a:ea typeface="Oswald"/>
              <a:cs typeface="Oswald"/>
              <a:sym typeface="Oswald"/>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0" name="Shape 290"/>
        <p:cNvGrpSpPr/>
        <p:nvPr/>
      </p:nvGrpSpPr>
      <p:grpSpPr>
        <a:xfrm>
          <a:off x="0" y="0"/>
          <a:ext cx="0" cy="0"/>
          <a:chOff x="0" y="0"/>
          <a:chExt cx="0" cy="0"/>
        </a:xfrm>
      </p:grpSpPr>
      <p:sp>
        <p:nvSpPr>
          <p:cNvPr id="291" name="Google Shape;291;p44"/>
          <p:cNvSpPr txBox="1"/>
          <p:nvPr>
            <p:ph type="title"/>
          </p:nvPr>
        </p:nvSpPr>
        <p:spPr>
          <a:xfrm>
            <a:off x="629841" y="339189"/>
            <a:ext cx="3097500" cy="474300"/>
          </a:xfrm>
          <a:prstGeom prst="rect">
            <a:avLst/>
          </a:prstGeom>
          <a:noFill/>
          <a:ln>
            <a:noFill/>
          </a:ln>
        </p:spPr>
        <p:txBody>
          <a:bodyPr anchorCtr="0" anchor="t" bIns="0" lIns="68575" spcFirstLastPara="1" rIns="68575" wrap="square" tIns="0">
            <a:noAutofit/>
          </a:bodyPr>
          <a:lstStyle/>
          <a:p>
            <a:pPr indent="0" lvl="0" marL="0" rtl="0" algn="l">
              <a:lnSpc>
                <a:spcPct val="90000"/>
              </a:lnSpc>
              <a:spcBef>
                <a:spcPts val="0"/>
              </a:spcBef>
              <a:spcAft>
                <a:spcPts val="0"/>
              </a:spcAft>
              <a:buClr>
                <a:srgbClr val="000000"/>
              </a:buClr>
              <a:buSzPts val="2800"/>
              <a:buFont typeface="Oswald"/>
              <a:buNone/>
            </a:pPr>
            <a:r>
              <a:rPr lang="en-GB" sz="1800"/>
              <a:t>A FAIR TRIAL?	</a:t>
            </a:r>
            <a:endParaRPr sz="1800"/>
          </a:p>
          <a:p>
            <a:pPr indent="0" lvl="0" marL="0" rtl="0" algn="l">
              <a:lnSpc>
                <a:spcPct val="90000"/>
              </a:lnSpc>
              <a:spcBef>
                <a:spcPts val="0"/>
              </a:spcBef>
              <a:spcAft>
                <a:spcPts val="0"/>
              </a:spcAft>
              <a:buClr>
                <a:srgbClr val="000000"/>
              </a:buClr>
              <a:buSzPts val="1500"/>
              <a:buFont typeface="Oswald"/>
              <a:buNone/>
            </a:pPr>
            <a:r>
              <a:t/>
            </a:r>
            <a:endParaRPr sz="1100"/>
          </a:p>
        </p:txBody>
      </p:sp>
      <p:sp>
        <p:nvSpPr>
          <p:cNvPr id="292" name="Google Shape;292;p44"/>
          <p:cNvSpPr/>
          <p:nvPr/>
        </p:nvSpPr>
        <p:spPr>
          <a:xfrm>
            <a:off x="4945250" y="499400"/>
            <a:ext cx="324000" cy="314100"/>
          </a:xfrm>
          <a:prstGeom prst="star5">
            <a:avLst>
              <a:gd fmla="val 19098" name="adj"/>
              <a:gd fmla="val 105146" name="hf"/>
              <a:gd fmla="val 110557" name="vf"/>
            </a:avLst>
          </a:prstGeom>
          <a:solidFill>
            <a:schemeClr val="accent1"/>
          </a:solidFill>
          <a:ln cap="flat" cmpd="sng" w="9525">
            <a:solidFill>
              <a:srgbClr val="666666"/>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EC6F6B"/>
              </a:solidFill>
              <a:highlight>
                <a:srgbClr val="EC6F6B"/>
              </a:highlight>
              <a:latin typeface="Arial"/>
              <a:ea typeface="Arial"/>
              <a:cs typeface="Arial"/>
              <a:sym typeface="Arial"/>
            </a:endParaRPr>
          </a:p>
        </p:txBody>
      </p:sp>
      <p:sp>
        <p:nvSpPr>
          <p:cNvPr id="293" name="Google Shape;293;p44"/>
          <p:cNvSpPr/>
          <p:nvPr/>
        </p:nvSpPr>
        <p:spPr>
          <a:xfrm>
            <a:off x="5078450" y="499400"/>
            <a:ext cx="324000" cy="314100"/>
          </a:xfrm>
          <a:prstGeom prst="star5">
            <a:avLst>
              <a:gd fmla="val 19098" name="adj"/>
              <a:gd fmla="val 105146" name="hf"/>
              <a:gd fmla="val 110557" name="vf"/>
            </a:avLst>
          </a:prstGeom>
          <a:solidFill>
            <a:schemeClr val="accent1"/>
          </a:solidFill>
          <a:ln cap="flat" cmpd="sng" w="9525">
            <a:solidFill>
              <a:srgbClr val="666666"/>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EC6F6B"/>
              </a:solidFill>
              <a:highlight>
                <a:srgbClr val="EC6F6B"/>
              </a:highlight>
              <a:latin typeface="Arial"/>
              <a:ea typeface="Arial"/>
              <a:cs typeface="Arial"/>
              <a:sym typeface="Arial"/>
            </a:endParaRPr>
          </a:p>
        </p:txBody>
      </p:sp>
      <p:sp>
        <p:nvSpPr>
          <p:cNvPr id="294" name="Google Shape;294;p44"/>
          <p:cNvSpPr/>
          <p:nvPr/>
        </p:nvSpPr>
        <p:spPr>
          <a:xfrm>
            <a:off x="5193050" y="499400"/>
            <a:ext cx="324000" cy="314100"/>
          </a:xfrm>
          <a:prstGeom prst="star5">
            <a:avLst>
              <a:gd fmla="val 19098" name="adj"/>
              <a:gd fmla="val 105146" name="hf"/>
              <a:gd fmla="val 110557" name="vf"/>
            </a:avLst>
          </a:prstGeom>
          <a:solidFill>
            <a:schemeClr val="accent1"/>
          </a:solidFill>
          <a:ln cap="flat" cmpd="sng" w="9525">
            <a:solidFill>
              <a:srgbClr val="666666"/>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EC6F6B"/>
              </a:solidFill>
              <a:highlight>
                <a:srgbClr val="EC6F6B"/>
              </a:highlight>
              <a:latin typeface="Arial"/>
              <a:ea typeface="Arial"/>
              <a:cs typeface="Arial"/>
              <a:sym typeface="Arial"/>
            </a:endParaRPr>
          </a:p>
        </p:txBody>
      </p:sp>
      <p:sp>
        <p:nvSpPr>
          <p:cNvPr id="295" name="Google Shape;295;p44"/>
          <p:cNvSpPr/>
          <p:nvPr/>
        </p:nvSpPr>
        <p:spPr>
          <a:xfrm>
            <a:off x="5328575" y="499400"/>
            <a:ext cx="324000" cy="314100"/>
          </a:xfrm>
          <a:prstGeom prst="star5">
            <a:avLst>
              <a:gd fmla="val 19098" name="adj"/>
              <a:gd fmla="val 105146" name="hf"/>
              <a:gd fmla="val 110557" name="vf"/>
            </a:avLst>
          </a:prstGeom>
          <a:solidFill>
            <a:schemeClr val="accent1"/>
          </a:solidFill>
          <a:ln cap="flat" cmpd="sng" w="9525">
            <a:solidFill>
              <a:srgbClr val="666666"/>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EC6F6B"/>
              </a:solidFill>
              <a:highlight>
                <a:srgbClr val="EC6F6B"/>
              </a:highlight>
              <a:latin typeface="Arial"/>
              <a:ea typeface="Arial"/>
              <a:cs typeface="Arial"/>
              <a:sym typeface="Arial"/>
            </a:endParaRPr>
          </a:p>
        </p:txBody>
      </p:sp>
      <p:sp>
        <p:nvSpPr>
          <p:cNvPr id="296" name="Google Shape;296;p44"/>
          <p:cNvSpPr/>
          <p:nvPr/>
        </p:nvSpPr>
        <p:spPr>
          <a:xfrm>
            <a:off x="5404775" y="499400"/>
            <a:ext cx="324000" cy="314100"/>
          </a:xfrm>
          <a:prstGeom prst="star5">
            <a:avLst>
              <a:gd fmla="val 19098" name="adj"/>
              <a:gd fmla="val 105146" name="hf"/>
              <a:gd fmla="val 110557" name="vf"/>
            </a:avLst>
          </a:prstGeom>
          <a:solidFill>
            <a:schemeClr val="accent1"/>
          </a:solidFill>
          <a:ln cap="flat" cmpd="sng" w="9525">
            <a:solidFill>
              <a:srgbClr val="666666"/>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EC6F6B"/>
              </a:solidFill>
              <a:highlight>
                <a:srgbClr val="EC6F6B"/>
              </a:highlight>
              <a:latin typeface="Arial"/>
              <a:ea typeface="Arial"/>
              <a:cs typeface="Arial"/>
              <a:sym typeface="Arial"/>
            </a:endParaRPr>
          </a:p>
        </p:txBody>
      </p:sp>
      <p:sp>
        <p:nvSpPr>
          <p:cNvPr id="297" name="Google Shape;297;p44"/>
          <p:cNvSpPr/>
          <p:nvPr/>
        </p:nvSpPr>
        <p:spPr>
          <a:xfrm>
            <a:off x="5537975" y="499400"/>
            <a:ext cx="324000" cy="314100"/>
          </a:xfrm>
          <a:prstGeom prst="star5">
            <a:avLst>
              <a:gd fmla="val 19098" name="adj"/>
              <a:gd fmla="val 105146" name="hf"/>
              <a:gd fmla="val 110557" name="vf"/>
            </a:avLst>
          </a:prstGeom>
          <a:solidFill>
            <a:schemeClr val="accent1"/>
          </a:solidFill>
          <a:ln cap="flat" cmpd="sng" w="9525">
            <a:solidFill>
              <a:srgbClr val="666666"/>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EC6F6B"/>
              </a:solidFill>
              <a:highlight>
                <a:srgbClr val="EC6F6B"/>
              </a:highlight>
              <a:latin typeface="Arial"/>
              <a:ea typeface="Arial"/>
              <a:cs typeface="Arial"/>
              <a:sym typeface="Arial"/>
            </a:endParaRPr>
          </a:p>
        </p:txBody>
      </p:sp>
      <p:sp>
        <p:nvSpPr>
          <p:cNvPr id="298" name="Google Shape;298;p44"/>
          <p:cNvSpPr/>
          <p:nvPr/>
        </p:nvSpPr>
        <p:spPr>
          <a:xfrm>
            <a:off x="5652575" y="499400"/>
            <a:ext cx="324000" cy="314100"/>
          </a:xfrm>
          <a:prstGeom prst="star5">
            <a:avLst>
              <a:gd fmla="val 19098" name="adj"/>
              <a:gd fmla="val 105146" name="hf"/>
              <a:gd fmla="val 110557" name="vf"/>
            </a:avLst>
          </a:prstGeom>
          <a:solidFill>
            <a:schemeClr val="accent1"/>
          </a:solidFill>
          <a:ln cap="flat" cmpd="sng" w="9525">
            <a:solidFill>
              <a:srgbClr val="666666"/>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EC6F6B"/>
              </a:solidFill>
              <a:highlight>
                <a:srgbClr val="EC6F6B"/>
              </a:highlight>
              <a:latin typeface="Arial"/>
              <a:ea typeface="Arial"/>
              <a:cs typeface="Arial"/>
              <a:sym typeface="Arial"/>
            </a:endParaRPr>
          </a:p>
        </p:txBody>
      </p:sp>
      <p:sp>
        <p:nvSpPr>
          <p:cNvPr id="299" name="Google Shape;299;p44"/>
          <p:cNvSpPr/>
          <p:nvPr/>
        </p:nvSpPr>
        <p:spPr>
          <a:xfrm>
            <a:off x="5788100" y="499400"/>
            <a:ext cx="324000" cy="314100"/>
          </a:xfrm>
          <a:prstGeom prst="star5">
            <a:avLst>
              <a:gd fmla="val 19098" name="adj"/>
              <a:gd fmla="val 105146" name="hf"/>
              <a:gd fmla="val 110557" name="vf"/>
            </a:avLst>
          </a:prstGeom>
          <a:solidFill>
            <a:schemeClr val="accent1"/>
          </a:solidFill>
          <a:ln cap="flat" cmpd="sng" w="9525">
            <a:solidFill>
              <a:srgbClr val="666666"/>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EC6F6B"/>
              </a:solidFill>
              <a:highlight>
                <a:srgbClr val="EC6F6B"/>
              </a:highlight>
              <a:latin typeface="Arial"/>
              <a:ea typeface="Arial"/>
              <a:cs typeface="Arial"/>
              <a:sym typeface="Arial"/>
            </a:endParaRPr>
          </a:p>
        </p:txBody>
      </p:sp>
      <p:sp>
        <p:nvSpPr>
          <p:cNvPr id="300" name="Google Shape;300;p44"/>
          <p:cNvSpPr/>
          <p:nvPr/>
        </p:nvSpPr>
        <p:spPr>
          <a:xfrm>
            <a:off x="5864300" y="499400"/>
            <a:ext cx="324000" cy="314100"/>
          </a:xfrm>
          <a:prstGeom prst="star5">
            <a:avLst>
              <a:gd fmla="val 19098" name="adj"/>
              <a:gd fmla="val 105146" name="hf"/>
              <a:gd fmla="val 110557" name="vf"/>
            </a:avLst>
          </a:prstGeom>
          <a:solidFill>
            <a:schemeClr val="accent1"/>
          </a:solidFill>
          <a:ln cap="flat" cmpd="sng" w="9525">
            <a:solidFill>
              <a:srgbClr val="666666"/>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EC6F6B"/>
              </a:solidFill>
              <a:highlight>
                <a:srgbClr val="EC6F6B"/>
              </a:highlight>
              <a:latin typeface="Arial"/>
              <a:ea typeface="Arial"/>
              <a:cs typeface="Arial"/>
              <a:sym typeface="Arial"/>
            </a:endParaRPr>
          </a:p>
        </p:txBody>
      </p:sp>
      <p:sp>
        <p:nvSpPr>
          <p:cNvPr id="301" name="Google Shape;301;p44"/>
          <p:cNvSpPr/>
          <p:nvPr/>
        </p:nvSpPr>
        <p:spPr>
          <a:xfrm>
            <a:off x="5997500" y="499400"/>
            <a:ext cx="324000" cy="314100"/>
          </a:xfrm>
          <a:prstGeom prst="star5">
            <a:avLst>
              <a:gd fmla="val 19098" name="adj"/>
              <a:gd fmla="val 105146" name="hf"/>
              <a:gd fmla="val 110557" name="vf"/>
            </a:avLst>
          </a:prstGeom>
          <a:solidFill>
            <a:schemeClr val="accent1"/>
          </a:solidFill>
          <a:ln cap="flat" cmpd="sng" w="9525">
            <a:solidFill>
              <a:srgbClr val="666666"/>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EC6F6B"/>
              </a:solidFill>
              <a:highlight>
                <a:srgbClr val="EC6F6B"/>
              </a:highlight>
              <a:latin typeface="Arial"/>
              <a:ea typeface="Arial"/>
              <a:cs typeface="Arial"/>
              <a:sym typeface="Arial"/>
            </a:endParaRPr>
          </a:p>
        </p:txBody>
      </p:sp>
      <p:sp>
        <p:nvSpPr>
          <p:cNvPr id="302" name="Google Shape;302;p44"/>
          <p:cNvSpPr/>
          <p:nvPr/>
        </p:nvSpPr>
        <p:spPr>
          <a:xfrm>
            <a:off x="6112100" y="499400"/>
            <a:ext cx="324000" cy="314100"/>
          </a:xfrm>
          <a:prstGeom prst="star5">
            <a:avLst>
              <a:gd fmla="val 19098" name="adj"/>
              <a:gd fmla="val 105146" name="hf"/>
              <a:gd fmla="val 110557" name="vf"/>
            </a:avLst>
          </a:prstGeom>
          <a:solidFill>
            <a:schemeClr val="accent1"/>
          </a:solidFill>
          <a:ln cap="flat" cmpd="sng" w="9525">
            <a:solidFill>
              <a:srgbClr val="666666"/>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EC6F6B"/>
              </a:solidFill>
              <a:highlight>
                <a:srgbClr val="EC6F6B"/>
              </a:highlight>
              <a:latin typeface="Arial"/>
              <a:ea typeface="Arial"/>
              <a:cs typeface="Arial"/>
              <a:sym typeface="Arial"/>
            </a:endParaRPr>
          </a:p>
        </p:txBody>
      </p:sp>
      <p:sp>
        <p:nvSpPr>
          <p:cNvPr id="303" name="Google Shape;303;p44"/>
          <p:cNvSpPr/>
          <p:nvPr/>
        </p:nvSpPr>
        <p:spPr>
          <a:xfrm>
            <a:off x="6247625" y="499400"/>
            <a:ext cx="324000" cy="314100"/>
          </a:xfrm>
          <a:prstGeom prst="star5">
            <a:avLst>
              <a:gd fmla="val 19098" name="adj"/>
              <a:gd fmla="val 105146" name="hf"/>
              <a:gd fmla="val 110557" name="vf"/>
            </a:avLst>
          </a:prstGeom>
          <a:solidFill>
            <a:schemeClr val="accent1"/>
          </a:solidFill>
          <a:ln cap="flat" cmpd="sng" w="9525">
            <a:solidFill>
              <a:srgbClr val="666666"/>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EC6F6B"/>
              </a:solidFill>
              <a:highlight>
                <a:srgbClr val="EC6F6B"/>
              </a:highlight>
              <a:latin typeface="Arial"/>
              <a:ea typeface="Arial"/>
              <a:cs typeface="Arial"/>
              <a:sym typeface="Arial"/>
            </a:endParaRPr>
          </a:p>
        </p:txBody>
      </p:sp>
      <p:sp>
        <p:nvSpPr>
          <p:cNvPr id="304" name="Google Shape;304;p44"/>
          <p:cNvSpPr txBox="1"/>
          <p:nvPr/>
        </p:nvSpPr>
        <p:spPr>
          <a:xfrm>
            <a:off x="8062332" y="4897511"/>
            <a:ext cx="453000" cy="104400"/>
          </a:xfrm>
          <a:prstGeom prst="rect">
            <a:avLst/>
          </a:prstGeom>
          <a:noFill/>
          <a:ln>
            <a:noFill/>
          </a:ln>
        </p:spPr>
        <p:txBody>
          <a:bodyPr anchorCtr="0" anchor="b" bIns="0" lIns="0" spcFirstLastPara="1" rIns="0" wrap="square" tIns="0">
            <a:noAutofit/>
          </a:bodyPr>
          <a:lstStyle/>
          <a:p>
            <a:pPr indent="0" lvl="0" marL="0" marR="0" rtl="0" algn="r">
              <a:lnSpc>
                <a:spcPct val="100000"/>
              </a:lnSpc>
              <a:spcBef>
                <a:spcPts val="0"/>
              </a:spcBef>
              <a:spcAft>
                <a:spcPts val="0"/>
              </a:spcAft>
              <a:buClr>
                <a:srgbClr val="000000"/>
              </a:buClr>
              <a:buSzPts val="800"/>
              <a:buFont typeface="Arial"/>
              <a:buNone/>
            </a:pPr>
            <a:fld id="{00000000-1234-1234-1234-123412341234}" type="slidenum">
              <a:rPr b="1" i="0" lang="en-GB" sz="800" u="none" cap="none" strike="noStrike">
                <a:solidFill>
                  <a:srgbClr val="000000"/>
                </a:solidFill>
                <a:latin typeface="Oswald"/>
                <a:ea typeface="Oswald"/>
                <a:cs typeface="Oswald"/>
                <a:sym typeface="Oswald"/>
              </a:rPr>
              <a:t>‹#›</a:t>
            </a:fld>
            <a:endParaRPr b="1" i="0" sz="800" u="none" cap="none" strike="noStrike">
              <a:solidFill>
                <a:srgbClr val="000000"/>
              </a:solidFill>
              <a:latin typeface="Oswald"/>
              <a:ea typeface="Oswald"/>
              <a:cs typeface="Oswald"/>
              <a:sym typeface="Oswald"/>
            </a:endParaRPr>
          </a:p>
        </p:txBody>
      </p:sp>
      <p:sp>
        <p:nvSpPr>
          <p:cNvPr id="305" name="Google Shape;305;p44"/>
          <p:cNvSpPr txBox="1"/>
          <p:nvPr/>
        </p:nvSpPr>
        <p:spPr>
          <a:xfrm>
            <a:off x="7525950" y="4181775"/>
            <a:ext cx="1060500" cy="323700"/>
          </a:xfrm>
          <a:prstGeom prst="rect">
            <a:avLst/>
          </a:prstGeom>
          <a:noFill/>
          <a:ln>
            <a:noFill/>
          </a:ln>
        </p:spPr>
        <p:txBody>
          <a:bodyPr anchorCtr="0" anchor="t" bIns="34275" lIns="68350" spcFirstLastPara="1" rIns="68350" wrap="square" tIns="34275">
            <a:noAutofit/>
          </a:bodyPr>
          <a:lstStyle/>
          <a:p>
            <a:pPr indent="0" lvl="0" marL="0" marR="0" rtl="0" algn="l">
              <a:lnSpc>
                <a:spcPct val="115000"/>
              </a:lnSpc>
              <a:spcBef>
                <a:spcPts val="0"/>
              </a:spcBef>
              <a:spcAft>
                <a:spcPts val="0"/>
              </a:spcAft>
              <a:buClr>
                <a:srgbClr val="000000"/>
              </a:buClr>
              <a:buSzPts val="1800"/>
              <a:buFont typeface="Arial"/>
              <a:buNone/>
            </a:pPr>
            <a:r>
              <a:rPr lang="en-GB" sz="1800">
                <a:latin typeface="Oswald"/>
                <a:ea typeface="Oswald"/>
                <a:cs typeface="Oswald"/>
                <a:sym typeface="Oswald"/>
              </a:rPr>
              <a:t>UNFAIR (5)</a:t>
            </a:r>
            <a:endParaRPr b="0" i="0" sz="1800" u="none" cap="none" strike="noStrike">
              <a:solidFill>
                <a:srgbClr val="000000"/>
              </a:solidFill>
              <a:latin typeface="Oswald"/>
              <a:ea typeface="Oswald"/>
              <a:cs typeface="Oswald"/>
              <a:sym typeface="Oswald"/>
            </a:endParaRPr>
          </a:p>
          <a:p>
            <a:pPr indent="0" lvl="0" marL="0" marR="0" rtl="0" algn="l">
              <a:lnSpc>
                <a:spcPct val="115000"/>
              </a:lnSpc>
              <a:spcBef>
                <a:spcPts val="750"/>
              </a:spcBef>
              <a:spcAft>
                <a:spcPts val="0"/>
              </a:spcAft>
              <a:buClr>
                <a:srgbClr val="000000"/>
              </a:buClr>
              <a:buSzPts val="1800"/>
              <a:buFont typeface="Arial"/>
              <a:buNone/>
            </a:pPr>
            <a:r>
              <a:t/>
            </a:r>
            <a:endParaRPr b="0" i="0" sz="1800" u="none" cap="none" strike="noStrike">
              <a:solidFill>
                <a:srgbClr val="000000"/>
              </a:solidFill>
              <a:latin typeface="Oswald"/>
              <a:ea typeface="Oswald"/>
              <a:cs typeface="Oswald"/>
              <a:sym typeface="Oswald"/>
            </a:endParaRPr>
          </a:p>
        </p:txBody>
      </p:sp>
      <p:sp>
        <p:nvSpPr>
          <p:cNvPr id="306" name="Google Shape;306;p44"/>
          <p:cNvSpPr txBox="1"/>
          <p:nvPr/>
        </p:nvSpPr>
        <p:spPr>
          <a:xfrm>
            <a:off x="706050" y="4181775"/>
            <a:ext cx="1107000" cy="323700"/>
          </a:xfrm>
          <a:prstGeom prst="rect">
            <a:avLst/>
          </a:prstGeom>
          <a:noFill/>
          <a:ln>
            <a:noFill/>
          </a:ln>
        </p:spPr>
        <p:txBody>
          <a:bodyPr anchorCtr="0" anchor="t" bIns="34275" lIns="68350" spcFirstLastPara="1" rIns="68350" wrap="square" tIns="34275">
            <a:noAutofit/>
          </a:bodyPr>
          <a:lstStyle/>
          <a:p>
            <a:pPr indent="0" lvl="0" marL="0" marR="0" rtl="0" algn="l">
              <a:lnSpc>
                <a:spcPct val="115000"/>
              </a:lnSpc>
              <a:spcBef>
                <a:spcPts val="0"/>
              </a:spcBef>
              <a:spcAft>
                <a:spcPts val="0"/>
              </a:spcAft>
              <a:buClr>
                <a:srgbClr val="000000"/>
              </a:buClr>
              <a:buSzPts val="1800"/>
              <a:buFont typeface="Arial"/>
              <a:buNone/>
            </a:pPr>
            <a:r>
              <a:rPr lang="en-GB" sz="1800">
                <a:latin typeface="Oswald"/>
                <a:ea typeface="Oswald"/>
                <a:cs typeface="Oswald"/>
                <a:sym typeface="Oswald"/>
              </a:rPr>
              <a:t>FAIR (1)</a:t>
            </a:r>
            <a:endParaRPr b="0" i="0" sz="1800" u="none" cap="none" strike="noStrike">
              <a:solidFill>
                <a:srgbClr val="000000"/>
              </a:solidFill>
              <a:latin typeface="Oswald"/>
              <a:ea typeface="Oswald"/>
              <a:cs typeface="Oswald"/>
              <a:sym typeface="Oswald"/>
            </a:endParaRPr>
          </a:p>
          <a:p>
            <a:pPr indent="0" lvl="0" marL="0" marR="0" rtl="0" algn="l">
              <a:lnSpc>
                <a:spcPct val="115000"/>
              </a:lnSpc>
              <a:spcBef>
                <a:spcPts val="750"/>
              </a:spcBef>
              <a:spcAft>
                <a:spcPts val="0"/>
              </a:spcAft>
              <a:buClr>
                <a:srgbClr val="000000"/>
              </a:buClr>
              <a:buSzPts val="1800"/>
              <a:buFont typeface="Arial"/>
              <a:buNone/>
            </a:pPr>
            <a:r>
              <a:t/>
            </a:r>
            <a:endParaRPr b="0" i="0" sz="1800" u="none" cap="none" strike="noStrike">
              <a:solidFill>
                <a:srgbClr val="000000"/>
              </a:solidFill>
              <a:latin typeface="Oswald"/>
              <a:ea typeface="Oswald"/>
              <a:cs typeface="Oswald"/>
              <a:sym typeface="Oswald"/>
            </a:endParaRPr>
          </a:p>
        </p:txBody>
      </p:sp>
      <p:cxnSp>
        <p:nvCxnSpPr>
          <p:cNvPr id="307" name="Google Shape;307;p44"/>
          <p:cNvCxnSpPr>
            <a:endCxn id="305" idx="1"/>
          </p:cNvCxnSpPr>
          <p:nvPr/>
        </p:nvCxnSpPr>
        <p:spPr>
          <a:xfrm flipH="1" rot="10800000">
            <a:off x="1440150" y="4343625"/>
            <a:ext cx="6085800" cy="14700"/>
          </a:xfrm>
          <a:prstGeom prst="straightConnector1">
            <a:avLst/>
          </a:prstGeom>
          <a:noFill/>
          <a:ln cap="flat" cmpd="sng" w="9525">
            <a:solidFill>
              <a:srgbClr val="666666"/>
            </a:solidFill>
            <a:prstDash val="solid"/>
            <a:round/>
            <a:headEnd len="med" w="med" type="stealth"/>
            <a:tailEnd len="med" w="med" type="triangle"/>
          </a:ln>
        </p:spPr>
      </p:cxnSp>
      <p:cxnSp>
        <p:nvCxnSpPr>
          <p:cNvPr id="308" name="Google Shape;308;p44"/>
          <p:cNvCxnSpPr/>
          <p:nvPr/>
        </p:nvCxnSpPr>
        <p:spPr>
          <a:xfrm flipH="1">
            <a:off x="4424550" y="4269900"/>
            <a:ext cx="2400" cy="186600"/>
          </a:xfrm>
          <a:prstGeom prst="straightConnector1">
            <a:avLst/>
          </a:prstGeom>
          <a:noFill/>
          <a:ln cap="flat" cmpd="sng" w="9525">
            <a:solidFill>
              <a:srgbClr val="666666"/>
            </a:solidFill>
            <a:prstDash val="solid"/>
            <a:round/>
            <a:headEnd len="med" w="med" type="none"/>
            <a:tailEnd len="med" w="med" type="none"/>
          </a:ln>
        </p:spPr>
      </p:cxnSp>
      <p:cxnSp>
        <p:nvCxnSpPr>
          <p:cNvPr id="309" name="Google Shape;309;p44"/>
          <p:cNvCxnSpPr/>
          <p:nvPr/>
        </p:nvCxnSpPr>
        <p:spPr>
          <a:xfrm>
            <a:off x="2810100" y="4293225"/>
            <a:ext cx="0" cy="156000"/>
          </a:xfrm>
          <a:prstGeom prst="straightConnector1">
            <a:avLst/>
          </a:prstGeom>
          <a:noFill/>
          <a:ln cap="flat" cmpd="sng" w="9525">
            <a:solidFill>
              <a:srgbClr val="666666"/>
            </a:solidFill>
            <a:prstDash val="solid"/>
            <a:round/>
            <a:headEnd len="med" w="med" type="none"/>
            <a:tailEnd len="med" w="med" type="none"/>
          </a:ln>
        </p:spPr>
      </p:cxnSp>
      <p:cxnSp>
        <p:nvCxnSpPr>
          <p:cNvPr id="310" name="Google Shape;310;p44"/>
          <p:cNvCxnSpPr/>
          <p:nvPr/>
        </p:nvCxnSpPr>
        <p:spPr>
          <a:xfrm>
            <a:off x="5934300" y="4293225"/>
            <a:ext cx="0" cy="156000"/>
          </a:xfrm>
          <a:prstGeom prst="straightConnector1">
            <a:avLst/>
          </a:prstGeom>
          <a:noFill/>
          <a:ln cap="flat" cmpd="sng" w="9525">
            <a:solidFill>
              <a:srgbClr val="666666"/>
            </a:solidFill>
            <a:prstDash val="solid"/>
            <a:round/>
            <a:headEnd len="med" w="med" type="none"/>
            <a:tailEnd len="med" w="med" type="none"/>
          </a:ln>
        </p:spPr>
      </p:cxnSp>
      <p:sp>
        <p:nvSpPr>
          <p:cNvPr id="311" name="Google Shape;311;p44"/>
          <p:cNvSpPr txBox="1"/>
          <p:nvPr/>
        </p:nvSpPr>
        <p:spPr>
          <a:xfrm>
            <a:off x="5784450" y="4181775"/>
            <a:ext cx="384000" cy="323700"/>
          </a:xfrm>
          <a:prstGeom prst="rect">
            <a:avLst/>
          </a:prstGeom>
          <a:noFill/>
          <a:ln>
            <a:noFill/>
          </a:ln>
        </p:spPr>
        <p:txBody>
          <a:bodyPr anchorCtr="0" anchor="t" bIns="34275" lIns="68350" spcFirstLastPara="1" rIns="68350" wrap="square" tIns="34275">
            <a:noAutofit/>
          </a:bodyPr>
          <a:lstStyle/>
          <a:p>
            <a:pPr indent="0" lvl="0" marL="0" marR="0" rtl="0" algn="l">
              <a:lnSpc>
                <a:spcPct val="115000"/>
              </a:lnSpc>
              <a:spcBef>
                <a:spcPts val="0"/>
              </a:spcBef>
              <a:spcAft>
                <a:spcPts val="0"/>
              </a:spcAft>
              <a:buClr>
                <a:srgbClr val="000000"/>
              </a:buClr>
              <a:buSzPts val="1800"/>
              <a:buFont typeface="Arial"/>
              <a:buNone/>
            </a:pPr>
            <a:r>
              <a:rPr lang="en-GB" sz="1800">
                <a:latin typeface="Oswald"/>
                <a:ea typeface="Oswald"/>
                <a:cs typeface="Oswald"/>
                <a:sym typeface="Oswald"/>
              </a:rPr>
              <a:t>4</a:t>
            </a:r>
            <a:endParaRPr b="0" i="0" sz="1800" u="none" cap="none" strike="noStrike">
              <a:solidFill>
                <a:srgbClr val="000000"/>
              </a:solidFill>
              <a:latin typeface="Oswald"/>
              <a:ea typeface="Oswald"/>
              <a:cs typeface="Oswald"/>
              <a:sym typeface="Oswald"/>
            </a:endParaRPr>
          </a:p>
          <a:p>
            <a:pPr indent="0" lvl="0" marL="0" marR="0" rtl="0" algn="l">
              <a:lnSpc>
                <a:spcPct val="115000"/>
              </a:lnSpc>
              <a:spcBef>
                <a:spcPts val="750"/>
              </a:spcBef>
              <a:spcAft>
                <a:spcPts val="0"/>
              </a:spcAft>
              <a:buClr>
                <a:srgbClr val="000000"/>
              </a:buClr>
              <a:buSzPts val="1800"/>
              <a:buFont typeface="Arial"/>
              <a:buNone/>
            </a:pPr>
            <a:r>
              <a:t/>
            </a:r>
            <a:endParaRPr b="0" i="0" sz="1800" u="none" cap="none" strike="noStrike">
              <a:solidFill>
                <a:srgbClr val="000000"/>
              </a:solidFill>
              <a:latin typeface="Oswald"/>
              <a:ea typeface="Oswald"/>
              <a:cs typeface="Oswald"/>
              <a:sym typeface="Oswald"/>
            </a:endParaRPr>
          </a:p>
        </p:txBody>
      </p:sp>
      <p:sp>
        <p:nvSpPr>
          <p:cNvPr id="312" name="Google Shape;312;p44"/>
          <p:cNvSpPr txBox="1"/>
          <p:nvPr/>
        </p:nvSpPr>
        <p:spPr>
          <a:xfrm>
            <a:off x="4291050" y="4181775"/>
            <a:ext cx="384000" cy="323700"/>
          </a:xfrm>
          <a:prstGeom prst="rect">
            <a:avLst/>
          </a:prstGeom>
          <a:noFill/>
          <a:ln>
            <a:noFill/>
          </a:ln>
        </p:spPr>
        <p:txBody>
          <a:bodyPr anchorCtr="0" anchor="t" bIns="34275" lIns="68350" spcFirstLastPara="1" rIns="68350" wrap="square" tIns="34275">
            <a:noAutofit/>
          </a:bodyPr>
          <a:lstStyle/>
          <a:p>
            <a:pPr indent="0" lvl="0" marL="0" marR="0" rtl="0" algn="l">
              <a:lnSpc>
                <a:spcPct val="115000"/>
              </a:lnSpc>
              <a:spcBef>
                <a:spcPts val="0"/>
              </a:spcBef>
              <a:spcAft>
                <a:spcPts val="0"/>
              </a:spcAft>
              <a:buClr>
                <a:srgbClr val="000000"/>
              </a:buClr>
              <a:buSzPts val="1800"/>
              <a:buFont typeface="Arial"/>
              <a:buNone/>
            </a:pPr>
            <a:r>
              <a:rPr lang="en-GB" sz="1800">
                <a:latin typeface="Oswald"/>
                <a:ea typeface="Oswald"/>
                <a:cs typeface="Oswald"/>
                <a:sym typeface="Oswald"/>
              </a:rPr>
              <a:t>3</a:t>
            </a:r>
            <a:endParaRPr b="0" i="0" sz="1800" u="none" cap="none" strike="noStrike">
              <a:solidFill>
                <a:srgbClr val="000000"/>
              </a:solidFill>
              <a:latin typeface="Oswald"/>
              <a:ea typeface="Oswald"/>
              <a:cs typeface="Oswald"/>
              <a:sym typeface="Oswald"/>
            </a:endParaRPr>
          </a:p>
          <a:p>
            <a:pPr indent="0" lvl="0" marL="0" marR="0" rtl="0" algn="l">
              <a:lnSpc>
                <a:spcPct val="115000"/>
              </a:lnSpc>
              <a:spcBef>
                <a:spcPts val="750"/>
              </a:spcBef>
              <a:spcAft>
                <a:spcPts val="0"/>
              </a:spcAft>
              <a:buClr>
                <a:srgbClr val="000000"/>
              </a:buClr>
              <a:buSzPts val="1800"/>
              <a:buFont typeface="Arial"/>
              <a:buNone/>
            </a:pPr>
            <a:r>
              <a:t/>
            </a:r>
            <a:endParaRPr b="0" i="0" sz="1800" u="none" cap="none" strike="noStrike">
              <a:solidFill>
                <a:srgbClr val="000000"/>
              </a:solidFill>
              <a:latin typeface="Oswald"/>
              <a:ea typeface="Oswald"/>
              <a:cs typeface="Oswald"/>
              <a:sym typeface="Oswald"/>
            </a:endParaRPr>
          </a:p>
        </p:txBody>
      </p:sp>
      <p:sp>
        <p:nvSpPr>
          <p:cNvPr id="313" name="Google Shape;313;p44"/>
          <p:cNvSpPr txBox="1"/>
          <p:nvPr/>
        </p:nvSpPr>
        <p:spPr>
          <a:xfrm>
            <a:off x="2683050" y="4209375"/>
            <a:ext cx="384000" cy="323700"/>
          </a:xfrm>
          <a:prstGeom prst="rect">
            <a:avLst/>
          </a:prstGeom>
          <a:noFill/>
          <a:ln>
            <a:noFill/>
          </a:ln>
        </p:spPr>
        <p:txBody>
          <a:bodyPr anchorCtr="0" anchor="t" bIns="34275" lIns="68350" spcFirstLastPara="1" rIns="68350" wrap="square" tIns="34275">
            <a:noAutofit/>
          </a:bodyPr>
          <a:lstStyle/>
          <a:p>
            <a:pPr indent="0" lvl="0" marL="0" marR="0" rtl="0" algn="l">
              <a:lnSpc>
                <a:spcPct val="115000"/>
              </a:lnSpc>
              <a:spcBef>
                <a:spcPts val="0"/>
              </a:spcBef>
              <a:spcAft>
                <a:spcPts val="0"/>
              </a:spcAft>
              <a:buClr>
                <a:srgbClr val="000000"/>
              </a:buClr>
              <a:buSzPts val="1800"/>
              <a:buFont typeface="Arial"/>
              <a:buNone/>
            </a:pPr>
            <a:r>
              <a:rPr lang="en-GB" sz="1800">
                <a:latin typeface="Oswald"/>
                <a:ea typeface="Oswald"/>
                <a:cs typeface="Oswald"/>
                <a:sym typeface="Oswald"/>
              </a:rPr>
              <a:t>2</a:t>
            </a:r>
            <a:endParaRPr b="0" i="0" sz="1800" u="none" cap="none" strike="noStrike">
              <a:solidFill>
                <a:srgbClr val="000000"/>
              </a:solidFill>
              <a:latin typeface="Oswald"/>
              <a:ea typeface="Oswald"/>
              <a:cs typeface="Oswald"/>
              <a:sym typeface="Oswald"/>
            </a:endParaRPr>
          </a:p>
          <a:p>
            <a:pPr indent="0" lvl="0" marL="0" marR="0" rtl="0" algn="l">
              <a:lnSpc>
                <a:spcPct val="115000"/>
              </a:lnSpc>
              <a:spcBef>
                <a:spcPts val="750"/>
              </a:spcBef>
              <a:spcAft>
                <a:spcPts val="0"/>
              </a:spcAft>
              <a:buClr>
                <a:srgbClr val="000000"/>
              </a:buClr>
              <a:buSzPts val="1800"/>
              <a:buFont typeface="Arial"/>
              <a:buNone/>
            </a:pPr>
            <a:r>
              <a:t/>
            </a:r>
            <a:endParaRPr b="0" i="0" sz="1800" u="none" cap="none" strike="noStrike">
              <a:solidFill>
                <a:srgbClr val="000000"/>
              </a:solidFill>
              <a:latin typeface="Oswald"/>
              <a:ea typeface="Oswald"/>
              <a:cs typeface="Oswald"/>
              <a:sym typeface="Oswald"/>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84" name="Shape 584"/>
        <p:cNvGrpSpPr/>
        <p:nvPr/>
      </p:nvGrpSpPr>
      <p:grpSpPr>
        <a:xfrm>
          <a:off x="0" y="0"/>
          <a:ext cx="0" cy="0"/>
          <a:chOff x="0" y="0"/>
          <a:chExt cx="0" cy="0"/>
        </a:xfrm>
      </p:grpSpPr>
      <p:sp>
        <p:nvSpPr>
          <p:cNvPr id="585" name="Google Shape;585;p62"/>
          <p:cNvSpPr txBox="1"/>
          <p:nvPr>
            <p:ph type="title"/>
          </p:nvPr>
        </p:nvSpPr>
        <p:spPr>
          <a:xfrm>
            <a:off x="629841" y="339189"/>
            <a:ext cx="3097500" cy="474300"/>
          </a:xfrm>
          <a:prstGeom prst="rect">
            <a:avLst/>
          </a:prstGeom>
          <a:noFill/>
          <a:ln>
            <a:noFill/>
          </a:ln>
        </p:spPr>
        <p:txBody>
          <a:bodyPr anchorCtr="0" anchor="t" bIns="0" lIns="72000" spcFirstLastPara="1" rIns="68575" wrap="square" tIns="0">
            <a:noAutofit/>
          </a:bodyPr>
          <a:lstStyle/>
          <a:p>
            <a:pPr indent="0" lvl="0" marL="0" rtl="0" algn="l">
              <a:lnSpc>
                <a:spcPct val="90000"/>
              </a:lnSpc>
              <a:spcBef>
                <a:spcPts val="0"/>
              </a:spcBef>
              <a:spcAft>
                <a:spcPts val="0"/>
              </a:spcAft>
              <a:buClr>
                <a:srgbClr val="000000"/>
              </a:buClr>
              <a:buSzPts val="2800"/>
              <a:buFont typeface="Oswald"/>
              <a:buNone/>
            </a:pPr>
            <a:r>
              <a:rPr lang="en-GB" sz="1800"/>
              <a:t>SHOW </a:t>
            </a:r>
            <a:endParaRPr sz="1800"/>
          </a:p>
          <a:p>
            <a:pPr indent="0" lvl="0" marL="0" rtl="0" algn="l">
              <a:lnSpc>
                <a:spcPct val="90000"/>
              </a:lnSpc>
              <a:spcBef>
                <a:spcPts val="0"/>
              </a:spcBef>
              <a:spcAft>
                <a:spcPts val="0"/>
              </a:spcAft>
              <a:buClr>
                <a:srgbClr val="000000"/>
              </a:buClr>
              <a:buSzPts val="2800"/>
              <a:buFont typeface="Oswald"/>
              <a:buNone/>
            </a:pPr>
            <a:r>
              <a:rPr lang="en-GB" sz="1800"/>
              <a:t>SOLIDARITY	</a:t>
            </a:r>
            <a:endParaRPr sz="1800"/>
          </a:p>
          <a:p>
            <a:pPr indent="0" lvl="0" marL="0" rtl="0" algn="l">
              <a:lnSpc>
                <a:spcPct val="90000"/>
              </a:lnSpc>
              <a:spcBef>
                <a:spcPts val="0"/>
              </a:spcBef>
              <a:spcAft>
                <a:spcPts val="0"/>
              </a:spcAft>
              <a:buClr>
                <a:srgbClr val="000000"/>
              </a:buClr>
              <a:buSzPts val="1500"/>
              <a:buFont typeface="Oswald"/>
              <a:buNone/>
            </a:pPr>
            <a:r>
              <a:t/>
            </a:r>
            <a:endParaRPr sz="1100"/>
          </a:p>
        </p:txBody>
      </p:sp>
      <p:sp>
        <p:nvSpPr>
          <p:cNvPr id="586" name="Google Shape;586;p62"/>
          <p:cNvSpPr txBox="1"/>
          <p:nvPr/>
        </p:nvSpPr>
        <p:spPr>
          <a:xfrm>
            <a:off x="8062332" y="4897511"/>
            <a:ext cx="453000" cy="104400"/>
          </a:xfrm>
          <a:prstGeom prst="rect">
            <a:avLst/>
          </a:prstGeom>
          <a:noFill/>
          <a:ln>
            <a:noFill/>
          </a:ln>
        </p:spPr>
        <p:txBody>
          <a:bodyPr anchorCtr="0" anchor="b" bIns="0" lIns="0" spcFirstLastPara="1" rIns="0" wrap="square" tIns="0">
            <a:noAutofit/>
          </a:bodyPr>
          <a:lstStyle/>
          <a:p>
            <a:pPr indent="0" lvl="0" marL="0" marR="0" rtl="0" algn="r">
              <a:lnSpc>
                <a:spcPct val="100000"/>
              </a:lnSpc>
              <a:spcBef>
                <a:spcPts val="0"/>
              </a:spcBef>
              <a:spcAft>
                <a:spcPts val="0"/>
              </a:spcAft>
              <a:buClr>
                <a:srgbClr val="000000"/>
              </a:buClr>
              <a:buSzPts val="800"/>
              <a:buFont typeface="Arial"/>
              <a:buNone/>
            </a:pPr>
            <a:fld id="{00000000-1234-1234-1234-123412341234}" type="slidenum">
              <a:rPr b="1" i="0" lang="en-GB" sz="800" u="none" cap="none" strike="noStrike">
                <a:solidFill>
                  <a:srgbClr val="000000"/>
                </a:solidFill>
                <a:latin typeface="Oswald"/>
                <a:ea typeface="Oswald"/>
                <a:cs typeface="Oswald"/>
                <a:sym typeface="Oswald"/>
              </a:rPr>
              <a:t>‹#›</a:t>
            </a:fld>
            <a:endParaRPr b="1" i="0" sz="800" u="none" cap="none" strike="noStrike">
              <a:solidFill>
                <a:srgbClr val="000000"/>
              </a:solidFill>
              <a:latin typeface="Oswald"/>
              <a:ea typeface="Oswald"/>
              <a:cs typeface="Oswald"/>
              <a:sym typeface="Oswald"/>
            </a:endParaRPr>
          </a:p>
        </p:txBody>
      </p:sp>
      <p:sp>
        <p:nvSpPr>
          <p:cNvPr id="587" name="Google Shape;587;p62"/>
          <p:cNvSpPr txBox="1"/>
          <p:nvPr/>
        </p:nvSpPr>
        <p:spPr>
          <a:xfrm>
            <a:off x="628650" y="1087050"/>
            <a:ext cx="3780000" cy="3502800"/>
          </a:xfrm>
          <a:prstGeom prst="rect">
            <a:avLst/>
          </a:prstGeom>
          <a:noFill/>
          <a:ln>
            <a:noFill/>
          </a:ln>
        </p:spPr>
        <p:txBody>
          <a:bodyPr anchorCtr="0" anchor="t" bIns="34275" lIns="68550" spcFirstLastPara="1" rIns="68550" wrap="square" tIns="34275">
            <a:noAutofit/>
          </a:bodyPr>
          <a:lstStyle/>
          <a:p>
            <a:pPr indent="0" lvl="0" marL="0" marR="0" rtl="0" algn="l">
              <a:lnSpc>
                <a:spcPct val="90000"/>
              </a:lnSpc>
              <a:spcBef>
                <a:spcPts val="750"/>
              </a:spcBef>
              <a:spcAft>
                <a:spcPts val="0"/>
              </a:spcAft>
              <a:buClr>
                <a:srgbClr val="000000"/>
              </a:buClr>
              <a:buSzPts val="1400"/>
              <a:buFont typeface="Arial"/>
              <a:buNone/>
            </a:pPr>
            <a:r>
              <a:rPr b="0" i="0" lang="en-GB" sz="1800" u="none" cap="none" strike="noStrike">
                <a:solidFill>
                  <a:srgbClr val="000000"/>
                </a:solidFill>
                <a:latin typeface="Oswald"/>
                <a:ea typeface="Oswald"/>
                <a:cs typeface="Oswald"/>
                <a:sym typeface="Oswald"/>
              </a:rPr>
              <a:t>You can also show solidarity with </a:t>
            </a:r>
            <a:r>
              <a:rPr lang="en-GB" sz="1800">
                <a:latin typeface="Oswald"/>
                <a:ea typeface="Oswald"/>
                <a:cs typeface="Oswald"/>
                <a:sym typeface="Oswald"/>
              </a:rPr>
              <a:t>Mikita by writing to him and expressing your encouragement. </a:t>
            </a:r>
            <a:endParaRPr sz="1800">
              <a:latin typeface="Oswald"/>
              <a:ea typeface="Oswald"/>
              <a:cs typeface="Oswald"/>
              <a:sym typeface="Oswald"/>
            </a:endParaRPr>
          </a:p>
          <a:p>
            <a:pPr indent="0" lvl="0" marL="0" marR="0" rtl="0" algn="l">
              <a:lnSpc>
                <a:spcPct val="90000"/>
              </a:lnSpc>
              <a:spcBef>
                <a:spcPts val="750"/>
              </a:spcBef>
              <a:spcAft>
                <a:spcPts val="0"/>
              </a:spcAft>
              <a:buClr>
                <a:srgbClr val="000000"/>
              </a:buClr>
              <a:buSzPts val="1400"/>
              <a:buFont typeface="Arial"/>
              <a:buNone/>
            </a:pPr>
            <a:r>
              <a:t/>
            </a:r>
            <a:endParaRPr sz="1800">
              <a:latin typeface="Oswald"/>
              <a:ea typeface="Oswald"/>
              <a:cs typeface="Oswald"/>
              <a:sym typeface="Oswald"/>
            </a:endParaRPr>
          </a:p>
          <a:p>
            <a:pPr indent="0" lvl="0" marL="0" marR="0" rtl="0" algn="l">
              <a:lnSpc>
                <a:spcPct val="90000"/>
              </a:lnSpc>
              <a:spcBef>
                <a:spcPts val="750"/>
              </a:spcBef>
              <a:spcAft>
                <a:spcPts val="0"/>
              </a:spcAft>
              <a:buClr>
                <a:srgbClr val="000000"/>
              </a:buClr>
              <a:buSzPts val="1400"/>
              <a:buFont typeface="Arial"/>
              <a:buNone/>
            </a:pPr>
            <a:r>
              <a:rPr lang="en-GB" sz="1800">
                <a:latin typeface="Oswald"/>
                <a:ea typeface="Oswald"/>
                <a:cs typeface="Oswald"/>
                <a:sym typeface="Oswald"/>
              </a:rPr>
              <a:t>Your letter need not be long. The aim is for Mikita to feel that many people around the globe are thinking about him. Think about what would make him happy, or make him laugh. </a:t>
            </a:r>
            <a:endParaRPr sz="1800">
              <a:latin typeface="Oswald"/>
              <a:ea typeface="Oswald"/>
              <a:cs typeface="Oswald"/>
              <a:sym typeface="Oswald"/>
            </a:endParaRPr>
          </a:p>
          <a:p>
            <a:pPr indent="0" lvl="0" marL="0" marR="0" rtl="0" algn="l">
              <a:lnSpc>
                <a:spcPct val="90000"/>
              </a:lnSpc>
              <a:spcBef>
                <a:spcPts val="750"/>
              </a:spcBef>
              <a:spcAft>
                <a:spcPts val="0"/>
              </a:spcAft>
              <a:buClr>
                <a:srgbClr val="000000"/>
              </a:buClr>
              <a:buSzPts val="1400"/>
              <a:buFont typeface="Arial"/>
              <a:buNone/>
            </a:pPr>
            <a:r>
              <a:rPr lang="en-GB" sz="1800">
                <a:latin typeface="Oswald"/>
                <a:ea typeface="Oswald"/>
                <a:cs typeface="Oswald"/>
                <a:sym typeface="Oswald"/>
              </a:rPr>
              <a:t>If you’re into Minecraft like Mikita, try creating environments that symbolize freedom and hope in the game, print them out, and send them to him.   </a:t>
            </a:r>
            <a:endParaRPr b="0" i="0" sz="1800" u="none" cap="none" strike="noStrike">
              <a:solidFill>
                <a:srgbClr val="000000"/>
              </a:solidFill>
              <a:latin typeface="Oswald"/>
              <a:ea typeface="Oswald"/>
              <a:cs typeface="Oswald"/>
              <a:sym typeface="Oswald"/>
            </a:endParaRPr>
          </a:p>
          <a:p>
            <a:pPr indent="0" lvl="0" marL="0" marR="0" rtl="0" algn="l">
              <a:lnSpc>
                <a:spcPct val="90000"/>
              </a:lnSpc>
              <a:spcBef>
                <a:spcPts val="750"/>
              </a:spcBef>
              <a:spcAft>
                <a:spcPts val="0"/>
              </a:spcAft>
              <a:buClr>
                <a:srgbClr val="000000"/>
              </a:buClr>
              <a:buSzPts val="1400"/>
              <a:buFont typeface="Arial"/>
              <a:buNone/>
            </a:pPr>
            <a:r>
              <a:t/>
            </a:r>
            <a:endParaRPr b="0" i="0" sz="1400" u="none" cap="none" strike="noStrike">
              <a:solidFill>
                <a:srgbClr val="000000"/>
              </a:solidFill>
              <a:latin typeface="Oswald"/>
              <a:ea typeface="Oswald"/>
              <a:cs typeface="Oswald"/>
              <a:sym typeface="Oswald"/>
            </a:endParaRPr>
          </a:p>
          <a:p>
            <a:pPr indent="0" lvl="0" marL="0" marR="0" rtl="0" algn="l">
              <a:lnSpc>
                <a:spcPct val="90000"/>
              </a:lnSpc>
              <a:spcBef>
                <a:spcPts val="750"/>
              </a:spcBef>
              <a:spcAft>
                <a:spcPts val="0"/>
              </a:spcAft>
              <a:buClr>
                <a:srgbClr val="000000"/>
              </a:buClr>
              <a:buSzPts val="1400"/>
              <a:buFont typeface="Arial"/>
              <a:buNone/>
            </a:pPr>
            <a:r>
              <a:t/>
            </a:r>
            <a:endParaRPr b="0" i="0" sz="1400" u="none" cap="none" strike="noStrike">
              <a:solidFill>
                <a:srgbClr val="000000"/>
              </a:solidFill>
              <a:latin typeface="Oswald"/>
              <a:ea typeface="Oswald"/>
              <a:cs typeface="Oswald"/>
              <a:sym typeface="Oswald"/>
            </a:endParaRPr>
          </a:p>
          <a:p>
            <a:pPr indent="0" lvl="0" marL="0" marR="0" rtl="0" algn="l">
              <a:lnSpc>
                <a:spcPct val="90000"/>
              </a:lnSpc>
              <a:spcBef>
                <a:spcPts val="750"/>
              </a:spcBef>
              <a:spcAft>
                <a:spcPts val="0"/>
              </a:spcAft>
              <a:buClr>
                <a:srgbClr val="000000"/>
              </a:buClr>
              <a:buSzPts val="1400"/>
              <a:buFont typeface="Arial"/>
              <a:buNone/>
            </a:pPr>
            <a:r>
              <a:t/>
            </a:r>
            <a:endParaRPr b="0" i="0" sz="1400" u="none" cap="none" strike="noStrike">
              <a:solidFill>
                <a:srgbClr val="000000"/>
              </a:solidFill>
              <a:latin typeface="Oswald"/>
              <a:ea typeface="Oswald"/>
              <a:cs typeface="Oswald"/>
              <a:sym typeface="Oswald"/>
            </a:endParaRPr>
          </a:p>
          <a:p>
            <a:pPr indent="0" lvl="0" marL="0" marR="0" rtl="0" algn="l">
              <a:lnSpc>
                <a:spcPct val="90000"/>
              </a:lnSpc>
              <a:spcBef>
                <a:spcPts val="750"/>
              </a:spcBef>
              <a:spcAft>
                <a:spcPts val="0"/>
              </a:spcAft>
              <a:buClr>
                <a:srgbClr val="000000"/>
              </a:buClr>
              <a:buSzPts val="1400"/>
              <a:buFont typeface="Arial"/>
              <a:buNone/>
            </a:pPr>
            <a:r>
              <a:t/>
            </a:r>
            <a:endParaRPr b="0" i="0" sz="1400" u="none" cap="none" strike="noStrike">
              <a:solidFill>
                <a:srgbClr val="000000"/>
              </a:solidFill>
              <a:latin typeface="Oswald"/>
              <a:ea typeface="Oswald"/>
              <a:cs typeface="Oswald"/>
              <a:sym typeface="Oswald"/>
            </a:endParaRPr>
          </a:p>
          <a:p>
            <a:pPr indent="0" lvl="0" marL="0" marR="0" rtl="0" algn="l">
              <a:lnSpc>
                <a:spcPct val="90000"/>
              </a:lnSpc>
              <a:spcBef>
                <a:spcPts val="750"/>
              </a:spcBef>
              <a:spcAft>
                <a:spcPts val="0"/>
              </a:spcAft>
              <a:buClr>
                <a:srgbClr val="000000"/>
              </a:buClr>
              <a:buSzPts val="1400"/>
              <a:buFont typeface="Arial"/>
              <a:buNone/>
            </a:pPr>
            <a:r>
              <a:t/>
            </a:r>
            <a:endParaRPr b="0" i="0" sz="1400" u="none" cap="none" strike="noStrike">
              <a:solidFill>
                <a:srgbClr val="000000"/>
              </a:solidFill>
              <a:latin typeface="Oswald"/>
              <a:ea typeface="Oswald"/>
              <a:cs typeface="Oswald"/>
              <a:sym typeface="Oswald"/>
            </a:endParaRPr>
          </a:p>
          <a:p>
            <a:pPr indent="0" lvl="0" marL="0" marR="0" rtl="0" algn="l">
              <a:lnSpc>
                <a:spcPct val="90000"/>
              </a:lnSpc>
              <a:spcBef>
                <a:spcPts val="750"/>
              </a:spcBef>
              <a:spcAft>
                <a:spcPts val="0"/>
              </a:spcAft>
              <a:buClr>
                <a:srgbClr val="000000"/>
              </a:buClr>
              <a:buSzPts val="1400"/>
              <a:buFont typeface="Arial"/>
              <a:buNone/>
            </a:pPr>
            <a:r>
              <a:t/>
            </a:r>
            <a:endParaRPr b="0" i="0" sz="1400" u="none" cap="none" strike="noStrike">
              <a:solidFill>
                <a:srgbClr val="000000"/>
              </a:solidFill>
              <a:latin typeface="Oswald"/>
              <a:ea typeface="Oswald"/>
              <a:cs typeface="Oswald"/>
              <a:sym typeface="Oswald"/>
            </a:endParaRPr>
          </a:p>
          <a:p>
            <a:pPr indent="0" lvl="0" marL="0" marR="0" rtl="0" algn="l">
              <a:lnSpc>
                <a:spcPct val="90000"/>
              </a:lnSpc>
              <a:spcBef>
                <a:spcPts val="750"/>
              </a:spcBef>
              <a:spcAft>
                <a:spcPts val="0"/>
              </a:spcAft>
              <a:buClr>
                <a:srgbClr val="000000"/>
              </a:buClr>
              <a:buSzPts val="1600"/>
              <a:buFont typeface="Arial"/>
              <a:buNone/>
            </a:pPr>
            <a:r>
              <a:t/>
            </a:r>
            <a:endParaRPr b="0" i="0" sz="1400" u="none" cap="none" strike="noStrike">
              <a:solidFill>
                <a:srgbClr val="000000"/>
              </a:solidFill>
              <a:latin typeface="Oswald"/>
              <a:ea typeface="Oswald"/>
              <a:cs typeface="Oswald"/>
              <a:sym typeface="Oswald"/>
            </a:endParaRPr>
          </a:p>
        </p:txBody>
      </p:sp>
      <p:sp>
        <p:nvSpPr>
          <p:cNvPr id="588" name="Google Shape;588;p62"/>
          <p:cNvSpPr txBox="1"/>
          <p:nvPr/>
        </p:nvSpPr>
        <p:spPr>
          <a:xfrm>
            <a:off x="4735350" y="1639950"/>
            <a:ext cx="3194100" cy="2348100"/>
          </a:xfrm>
          <a:prstGeom prst="rect">
            <a:avLst/>
          </a:prstGeom>
          <a:noFill/>
          <a:ln cap="flat" cmpd="sng" w="9525">
            <a:solidFill>
              <a:schemeClr val="accent1"/>
            </a:solidFill>
            <a:prstDash val="solid"/>
            <a:round/>
            <a:headEnd len="sm" w="sm" type="none"/>
            <a:tailEnd len="sm" w="sm" type="none"/>
          </a:ln>
        </p:spPr>
        <p:txBody>
          <a:bodyPr anchorCtr="0" anchor="t" bIns="34275" lIns="68550" spcFirstLastPara="1" rIns="68550" wrap="square" tIns="34275">
            <a:noAutofit/>
          </a:bodyPr>
          <a:lstStyle/>
          <a:p>
            <a:pPr indent="0" lvl="0" marL="0" marR="0" rtl="0" algn="l">
              <a:lnSpc>
                <a:spcPct val="100000"/>
              </a:lnSpc>
              <a:spcBef>
                <a:spcPts val="0"/>
              </a:spcBef>
              <a:spcAft>
                <a:spcPts val="0"/>
              </a:spcAft>
              <a:buNone/>
            </a:pPr>
            <a:r>
              <a:t/>
            </a:r>
            <a:endParaRPr sz="1800">
              <a:latin typeface="Oswald"/>
              <a:ea typeface="Oswald"/>
              <a:cs typeface="Oswald"/>
              <a:sym typeface="Oswald"/>
            </a:endParaRPr>
          </a:p>
          <a:p>
            <a:pPr indent="0" lvl="0" marL="0" marR="0" rtl="0" algn="l">
              <a:lnSpc>
                <a:spcPct val="100000"/>
              </a:lnSpc>
              <a:spcBef>
                <a:spcPts val="0"/>
              </a:spcBef>
              <a:spcAft>
                <a:spcPts val="0"/>
              </a:spcAft>
              <a:buNone/>
            </a:pPr>
            <a:r>
              <a:rPr lang="en-GB" sz="1800">
                <a:latin typeface="Oswald"/>
                <a:ea typeface="Oswald"/>
                <a:cs typeface="Oswald"/>
                <a:sym typeface="Oswald"/>
              </a:rPr>
              <a:t>Mikita Zalatarou</a:t>
            </a:r>
            <a:endParaRPr sz="1800">
              <a:latin typeface="Oswald"/>
              <a:ea typeface="Oswald"/>
              <a:cs typeface="Oswald"/>
              <a:sym typeface="Oswald"/>
            </a:endParaRPr>
          </a:p>
          <a:p>
            <a:pPr indent="0" lvl="0" marL="0" marR="0" rtl="0" algn="l">
              <a:lnSpc>
                <a:spcPct val="100000"/>
              </a:lnSpc>
              <a:spcBef>
                <a:spcPts val="0"/>
              </a:spcBef>
              <a:spcAft>
                <a:spcPts val="0"/>
              </a:spcAft>
              <a:buNone/>
            </a:pPr>
            <a:r>
              <a:rPr lang="en-GB" sz="1800">
                <a:latin typeface="Oswald"/>
                <a:ea typeface="Oswald"/>
                <a:cs typeface="Oswald"/>
                <a:sym typeface="Oswald"/>
              </a:rPr>
              <a:t>Educational Colony V.K – 2  </a:t>
            </a:r>
            <a:endParaRPr sz="1800">
              <a:latin typeface="Oswald"/>
              <a:ea typeface="Oswald"/>
              <a:cs typeface="Oswald"/>
              <a:sym typeface="Oswald"/>
            </a:endParaRPr>
          </a:p>
          <a:p>
            <a:pPr indent="0" lvl="0" marL="0" marR="0" rtl="0" algn="l">
              <a:lnSpc>
                <a:spcPct val="100000"/>
              </a:lnSpc>
              <a:spcBef>
                <a:spcPts val="0"/>
              </a:spcBef>
              <a:spcAft>
                <a:spcPts val="0"/>
              </a:spcAft>
              <a:buNone/>
            </a:pPr>
            <a:r>
              <a:rPr lang="en-GB" sz="1800">
                <a:latin typeface="Oswald"/>
                <a:ea typeface="Oswald"/>
                <a:cs typeface="Oswald"/>
                <a:sym typeface="Oswald"/>
              </a:rPr>
              <a:t>ul. Batova 4 </a:t>
            </a:r>
            <a:endParaRPr sz="1800">
              <a:latin typeface="Oswald"/>
              <a:ea typeface="Oswald"/>
              <a:cs typeface="Oswald"/>
              <a:sym typeface="Oswald"/>
            </a:endParaRPr>
          </a:p>
          <a:p>
            <a:pPr indent="0" lvl="0" marL="0" marR="0" rtl="0" algn="l">
              <a:lnSpc>
                <a:spcPct val="100000"/>
              </a:lnSpc>
              <a:spcBef>
                <a:spcPts val="0"/>
              </a:spcBef>
              <a:spcAft>
                <a:spcPts val="0"/>
              </a:spcAft>
              <a:buNone/>
            </a:pPr>
            <a:r>
              <a:rPr lang="en-GB" sz="1800">
                <a:latin typeface="Oswald"/>
                <a:ea typeface="Oswald"/>
                <a:cs typeface="Oswald"/>
                <a:sym typeface="Oswald"/>
              </a:rPr>
              <a:t>Bobruisk </a:t>
            </a:r>
            <a:endParaRPr sz="1800">
              <a:latin typeface="Oswald"/>
              <a:ea typeface="Oswald"/>
              <a:cs typeface="Oswald"/>
              <a:sym typeface="Oswald"/>
            </a:endParaRPr>
          </a:p>
          <a:p>
            <a:pPr indent="0" lvl="0" marL="0" marR="0" rtl="0" algn="l">
              <a:lnSpc>
                <a:spcPct val="100000"/>
              </a:lnSpc>
              <a:spcBef>
                <a:spcPts val="0"/>
              </a:spcBef>
              <a:spcAft>
                <a:spcPts val="0"/>
              </a:spcAft>
              <a:buNone/>
            </a:pPr>
            <a:r>
              <a:rPr lang="en-GB" sz="1800">
                <a:latin typeface="Oswald"/>
                <a:ea typeface="Oswald"/>
                <a:cs typeface="Oswald"/>
                <a:sym typeface="Oswald"/>
              </a:rPr>
              <a:t>213800 Mogilevskaya Obl.  </a:t>
            </a:r>
            <a:endParaRPr sz="1800">
              <a:latin typeface="Oswald"/>
              <a:ea typeface="Oswald"/>
              <a:cs typeface="Oswald"/>
              <a:sym typeface="Oswald"/>
            </a:endParaRPr>
          </a:p>
          <a:p>
            <a:pPr indent="0" lvl="0" marL="0" marR="0" rtl="0" algn="l">
              <a:lnSpc>
                <a:spcPct val="100000"/>
              </a:lnSpc>
              <a:spcBef>
                <a:spcPts val="0"/>
              </a:spcBef>
              <a:spcAft>
                <a:spcPts val="0"/>
              </a:spcAft>
              <a:buNone/>
            </a:pPr>
            <a:r>
              <a:rPr lang="en-GB" sz="1800">
                <a:latin typeface="Oswald"/>
                <a:ea typeface="Oswald"/>
                <a:cs typeface="Oswald"/>
                <a:sym typeface="Oswald"/>
              </a:rPr>
              <a:t>Belarus </a:t>
            </a:r>
            <a:endParaRPr sz="1800">
              <a:latin typeface="Oswald"/>
              <a:ea typeface="Oswald"/>
              <a:cs typeface="Oswald"/>
              <a:sym typeface="Oswald"/>
            </a:endParaRPr>
          </a:p>
          <a:p>
            <a:pPr indent="0" lvl="0" marL="0" marR="0" rtl="0" algn="l">
              <a:lnSpc>
                <a:spcPct val="100000"/>
              </a:lnSpc>
              <a:spcBef>
                <a:spcPts val="0"/>
              </a:spcBef>
              <a:spcAft>
                <a:spcPts val="0"/>
              </a:spcAft>
              <a:buNone/>
            </a:pPr>
            <a:r>
              <a:t/>
            </a:r>
            <a:endParaRPr sz="1800">
              <a:latin typeface="Oswald"/>
              <a:ea typeface="Oswald"/>
              <a:cs typeface="Oswald"/>
              <a:sym typeface="Oswald"/>
            </a:endParaRPr>
          </a:p>
          <a:p>
            <a:pPr indent="0" lvl="0" marL="0" marR="0" rtl="0" algn="l">
              <a:lnSpc>
                <a:spcPct val="100000"/>
              </a:lnSpc>
              <a:spcBef>
                <a:spcPts val="0"/>
              </a:spcBef>
              <a:spcAft>
                <a:spcPts val="0"/>
              </a:spcAft>
              <a:buClr>
                <a:srgbClr val="000000"/>
              </a:buClr>
              <a:buSzPts val="1800"/>
              <a:buFont typeface="Arial"/>
              <a:buNone/>
            </a:pPr>
            <a:r>
              <a:t/>
            </a:r>
            <a:endParaRPr sz="1800">
              <a:latin typeface="Oswald"/>
              <a:ea typeface="Oswald"/>
              <a:cs typeface="Oswald"/>
              <a:sym typeface="Oswald"/>
            </a:endParaRPr>
          </a:p>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Oswald"/>
              <a:ea typeface="Oswald"/>
              <a:cs typeface="Oswald"/>
              <a:sym typeface="Oswald"/>
            </a:endParaRPr>
          </a:p>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Oswald"/>
              <a:ea typeface="Oswald"/>
              <a:cs typeface="Oswald"/>
              <a:sym typeface="Oswald"/>
            </a:endParaRPr>
          </a:p>
        </p:txBody>
      </p:sp>
      <p:cxnSp>
        <p:nvCxnSpPr>
          <p:cNvPr id="589" name="Google Shape;589;p62"/>
          <p:cNvCxnSpPr/>
          <p:nvPr/>
        </p:nvCxnSpPr>
        <p:spPr>
          <a:xfrm>
            <a:off x="4572000" y="1168400"/>
            <a:ext cx="0" cy="3347400"/>
          </a:xfrm>
          <a:prstGeom prst="straightConnector1">
            <a:avLst/>
          </a:prstGeom>
          <a:noFill/>
          <a:ln cap="flat" cmpd="sng" w="9525">
            <a:solidFill>
              <a:srgbClr val="424242"/>
            </a:solidFill>
            <a:prstDash val="solid"/>
            <a:miter lim="800000"/>
            <a:headEnd len="sm" w="sm" type="none"/>
            <a:tailEnd len="sm" w="sm" type="none"/>
          </a:ln>
        </p:spPr>
      </p:cxnSp>
      <p:sp>
        <p:nvSpPr>
          <p:cNvPr id="590" name="Google Shape;590;p62"/>
          <p:cNvSpPr txBox="1"/>
          <p:nvPr/>
        </p:nvSpPr>
        <p:spPr>
          <a:xfrm>
            <a:off x="5312700" y="4712400"/>
            <a:ext cx="3000000" cy="431100"/>
          </a:xfrm>
          <a:prstGeom prst="rect">
            <a:avLst/>
          </a:prstGeom>
          <a:noFill/>
          <a:ln>
            <a:noFill/>
          </a:ln>
        </p:spPr>
        <p:txBody>
          <a:bodyPr anchorCtr="0" anchor="t" bIns="91425" lIns="91425" spcFirstLastPara="1" rIns="91425" wrap="square" tIns="91425">
            <a:spAutoFit/>
          </a:bodyPr>
          <a:lstStyle/>
          <a:p>
            <a:pPr indent="0" lvl="0" marL="0" rtl="0" algn="r">
              <a:spcBef>
                <a:spcPts val="0"/>
              </a:spcBef>
              <a:spcAft>
                <a:spcPts val="0"/>
              </a:spcAft>
              <a:buNone/>
            </a:pPr>
            <a:r>
              <a:rPr b="1" lang="en-GB" sz="800">
                <a:solidFill>
                  <a:schemeClr val="dk2"/>
                </a:solidFill>
                <a:latin typeface="Oswald"/>
                <a:ea typeface="Oswald"/>
                <a:cs typeface="Oswald"/>
                <a:sym typeface="Oswald"/>
              </a:rPr>
              <a:t>W4R 2021 ACTIVITY: </a:t>
            </a:r>
            <a:r>
              <a:rPr b="1" lang="en-GB" sz="800">
                <a:solidFill>
                  <a:srgbClr val="FF0000"/>
                </a:solidFill>
                <a:latin typeface="Oswald"/>
                <a:ea typeface="Oswald"/>
                <a:cs typeface="Oswald"/>
                <a:sym typeface="Oswald"/>
              </a:rPr>
              <a:t>TEEN BEATEN, ELECTROCUTED AND JAILED</a:t>
            </a:r>
            <a:endParaRPr b="1" sz="800">
              <a:solidFill>
                <a:srgbClr val="FF0000"/>
              </a:solidFill>
              <a:latin typeface="Oswald"/>
              <a:ea typeface="Oswald"/>
              <a:cs typeface="Oswald"/>
              <a:sym typeface="Oswald"/>
            </a:endParaRPr>
          </a:p>
          <a:p>
            <a:pPr indent="0" lvl="0" marL="0" rtl="0" algn="r">
              <a:spcBef>
                <a:spcPts val="0"/>
              </a:spcBef>
              <a:spcAft>
                <a:spcPts val="0"/>
              </a:spcAft>
              <a:buNone/>
            </a:pPr>
            <a:r>
              <a:t/>
            </a:r>
            <a:endParaRPr b="1" sz="800">
              <a:solidFill>
                <a:schemeClr val="dk2"/>
              </a:solidFill>
              <a:latin typeface="Oswald"/>
              <a:ea typeface="Oswald"/>
              <a:cs typeface="Oswald"/>
              <a:sym typeface="Oswald"/>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7" name="Shape 317"/>
        <p:cNvGrpSpPr/>
        <p:nvPr/>
      </p:nvGrpSpPr>
      <p:grpSpPr>
        <a:xfrm>
          <a:off x="0" y="0"/>
          <a:ext cx="0" cy="0"/>
          <a:chOff x="0" y="0"/>
          <a:chExt cx="0" cy="0"/>
        </a:xfrm>
      </p:grpSpPr>
      <p:sp>
        <p:nvSpPr>
          <p:cNvPr id="318" name="Google Shape;318;p45"/>
          <p:cNvSpPr txBox="1"/>
          <p:nvPr>
            <p:ph type="title"/>
          </p:nvPr>
        </p:nvSpPr>
        <p:spPr>
          <a:xfrm>
            <a:off x="629850" y="339200"/>
            <a:ext cx="4542300" cy="474300"/>
          </a:xfrm>
          <a:prstGeom prst="rect">
            <a:avLst/>
          </a:prstGeom>
          <a:noFill/>
          <a:ln>
            <a:noFill/>
          </a:ln>
        </p:spPr>
        <p:txBody>
          <a:bodyPr anchorCtr="0" anchor="t" bIns="0" lIns="68575" spcFirstLastPara="1" rIns="68575" wrap="square" tIns="0">
            <a:noAutofit/>
          </a:bodyPr>
          <a:lstStyle/>
          <a:p>
            <a:pPr indent="0" lvl="0" marL="0" rtl="0" algn="l">
              <a:lnSpc>
                <a:spcPct val="90000"/>
              </a:lnSpc>
              <a:spcBef>
                <a:spcPts val="0"/>
              </a:spcBef>
              <a:spcAft>
                <a:spcPts val="0"/>
              </a:spcAft>
              <a:buClr>
                <a:srgbClr val="000000"/>
              </a:buClr>
              <a:buSzPts val="2800"/>
              <a:buFont typeface="Oswald"/>
              <a:buNone/>
            </a:pPr>
            <a:r>
              <a:rPr lang="en-GB" sz="1800"/>
              <a:t>A FAIR TRIAL?</a:t>
            </a:r>
            <a:endParaRPr sz="1800"/>
          </a:p>
          <a:p>
            <a:pPr indent="0" lvl="0" marL="0" rtl="0" algn="l">
              <a:lnSpc>
                <a:spcPct val="90000"/>
              </a:lnSpc>
              <a:spcBef>
                <a:spcPts val="0"/>
              </a:spcBef>
              <a:spcAft>
                <a:spcPts val="0"/>
              </a:spcAft>
              <a:buClr>
                <a:srgbClr val="000000"/>
              </a:buClr>
              <a:buSzPts val="2800"/>
              <a:buFont typeface="Oswald"/>
              <a:buNone/>
            </a:pPr>
            <a:r>
              <a:rPr lang="en-GB" sz="1800"/>
              <a:t>Nguyễn Ngọc Như Quỳnh (Mother Mushroom)</a:t>
            </a:r>
            <a:r>
              <a:rPr lang="en-GB" sz="1800"/>
              <a:t>	</a:t>
            </a:r>
            <a:endParaRPr sz="1800"/>
          </a:p>
          <a:p>
            <a:pPr indent="0" lvl="0" marL="0" rtl="0" algn="l">
              <a:lnSpc>
                <a:spcPct val="90000"/>
              </a:lnSpc>
              <a:spcBef>
                <a:spcPts val="0"/>
              </a:spcBef>
              <a:spcAft>
                <a:spcPts val="0"/>
              </a:spcAft>
              <a:buClr>
                <a:srgbClr val="000000"/>
              </a:buClr>
              <a:buSzPts val="1500"/>
              <a:buFont typeface="Oswald"/>
              <a:buNone/>
            </a:pPr>
            <a:r>
              <a:t/>
            </a:r>
            <a:endParaRPr sz="1100"/>
          </a:p>
        </p:txBody>
      </p:sp>
      <p:sp>
        <p:nvSpPr>
          <p:cNvPr id="319" name="Google Shape;319;p45"/>
          <p:cNvSpPr txBox="1"/>
          <p:nvPr/>
        </p:nvSpPr>
        <p:spPr>
          <a:xfrm>
            <a:off x="540725" y="1011125"/>
            <a:ext cx="7974600" cy="3070800"/>
          </a:xfrm>
          <a:prstGeom prst="rect">
            <a:avLst/>
          </a:prstGeom>
          <a:noFill/>
          <a:ln>
            <a:noFill/>
          </a:ln>
        </p:spPr>
        <p:txBody>
          <a:bodyPr anchorCtr="0" anchor="t" bIns="91425" lIns="91425" spcFirstLastPara="1" rIns="91425" wrap="square" tIns="91425">
            <a:spAutoFit/>
          </a:bodyPr>
          <a:lstStyle/>
          <a:p>
            <a:pPr indent="0" lvl="0" marL="0" marR="0" rtl="0" algn="l">
              <a:lnSpc>
                <a:spcPct val="115000"/>
              </a:lnSpc>
              <a:spcBef>
                <a:spcPts val="0"/>
              </a:spcBef>
              <a:spcAft>
                <a:spcPts val="0"/>
              </a:spcAft>
              <a:buNone/>
            </a:pPr>
            <a:r>
              <a:rPr lang="en-GB" sz="1500">
                <a:latin typeface="Oswald"/>
                <a:ea typeface="Oswald"/>
                <a:cs typeface="Oswald"/>
                <a:sym typeface="Oswald"/>
              </a:rPr>
              <a:t>Nguyễn Ngọc Như Quỳnh has always fought against injustice. Known online as Mẹ Nấm, or “Mother Mushroom”, after the nickname she gave her first child, she was one of Viet Nam’s most influential bloggers in a country where dissent is often a crime. She faced constant harassment just for defending human rights and speaking out for truth. On Facebook, she reposted articles and pushed for action on police brutality and environmental issues, including a toxic industrial spill which killed thousands of fish. She also co-founded an independent network of more than 1,000 bloggers to help raise their voice. In June 2017, she was sentenced to 10 years in prison for “conducting propaganda” against the state. The flimsy evidence against her included participating in public protests, producing a report on deaths in police custody and possessing poetry collections deemed critical of the state. As her mother said at the time: “My daughter has done a normal thing in an abnormal society.” In prison, her health deteriorated worryingly and she carried out hunger strikes to protest against her desperate conditions. Her harsh sentence was part of a wider attempt to silence people who speak out in her country. </a:t>
            </a:r>
            <a:endParaRPr b="0" i="0" sz="1500" u="none" cap="none" strike="noStrike">
              <a:solidFill>
                <a:srgbClr val="000000"/>
              </a:solidFill>
              <a:latin typeface="Oswald"/>
              <a:ea typeface="Oswald"/>
              <a:cs typeface="Oswald"/>
              <a:sym typeface="Oswald"/>
            </a:endParaRPr>
          </a:p>
        </p:txBody>
      </p:sp>
      <p:sp>
        <p:nvSpPr>
          <p:cNvPr id="320" name="Google Shape;320;p45"/>
          <p:cNvSpPr/>
          <p:nvPr/>
        </p:nvSpPr>
        <p:spPr>
          <a:xfrm>
            <a:off x="4945250" y="499400"/>
            <a:ext cx="324000" cy="314100"/>
          </a:xfrm>
          <a:prstGeom prst="star5">
            <a:avLst>
              <a:gd fmla="val 19098" name="adj"/>
              <a:gd fmla="val 105146" name="hf"/>
              <a:gd fmla="val 110557" name="vf"/>
            </a:avLst>
          </a:prstGeom>
          <a:solidFill>
            <a:schemeClr val="accent1"/>
          </a:solidFill>
          <a:ln cap="flat" cmpd="sng" w="9525">
            <a:solidFill>
              <a:srgbClr val="666666"/>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EC6F6B"/>
              </a:solidFill>
              <a:highlight>
                <a:srgbClr val="EC6F6B"/>
              </a:highlight>
              <a:latin typeface="Arial"/>
              <a:ea typeface="Arial"/>
              <a:cs typeface="Arial"/>
              <a:sym typeface="Arial"/>
            </a:endParaRPr>
          </a:p>
        </p:txBody>
      </p:sp>
      <p:sp>
        <p:nvSpPr>
          <p:cNvPr id="321" name="Google Shape;321;p45"/>
          <p:cNvSpPr/>
          <p:nvPr/>
        </p:nvSpPr>
        <p:spPr>
          <a:xfrm>
            <a:off x="5078450" y="499400"/>
            <a:ext cx="324000" cy="314100"/>
          </a:xfrm>
          <a:prstGeom prst="star5">
            <a:avLst>
              <a:gd fmla="val 19098" name="adj"/>
              <a:gd fmla="val 105146" name="hf"/>
              <a:gd fmla="val 110557" name="vf"/>
            </a:avLst>
          </a:prstGeom>
          <a:solidFill>
            <a:schemeClr val="accent1"/>
          </a:solidFill>
          <a:ln cap="flat" cmpd="sng" w="9525">
            <a:solidFill>
              <a:srgbClr val="666666"/>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EC6F6B"/>
              </a:solidFill>
              <a:highlight>
                <a:srgbClr val="EC6F6B"/>
              </a:highlight>
              <a:latin typeface="Arial"/>
              <a:ea typeface="Arial"/>
              <a:cs typeface="Arial"/>
              <a:sym typeface="Arial"/>
            </a:endParaRPr>
          </a:p>
        </p:txBody>
      </p:sp>
      <p:sp>
        <p:nvSpPr>
          <p:cNvPr id="322" name="Google Shape;322;p45"/>
          <p:cNvSpPr/>
          <p:nvPr/>
        </p:nvSpPr>
        <p:spPr>
          <a:xfrm>
            <a:off x="5193050" y="499400"/>
            <a:ext cx="324000" cy="314100"/>
          </a:xfrm>
          <a:prstGeom prst="star5">
            <a:avLst>
              <a:gd fmla="val 19098" name="adj"/>
              <a:gd fmla="val 105146" name="hf"/>
              <a:gd fmla="val 110557" name="vf"/>
            </a:avLst>
          </a:prstGeom>
          <a:solidFill>
            <a:schemeClr val="accent1"/>
          </a:solidFill>
          <a:ln cap="flat" cmpd="sng" w="9525">
            <a:solidFill>
              <a:srgbClr val="666666"/>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EC6F6B"/>
              </a:solidFill>
              <a:highlight>
                <a:srgbClr val="EC6F6B"/>
              </a:highlight>
              <a:latin typeface="Arial"/>
              <a:ea typeface="Arial"/>
              <a:cs typeface="Arial"/>
              <a:sym typeface="Arial"/>
            </a:endParaRPr>
          </a:p>
        </p:txBody>
      </p:sp>
      <p:sp>
        <p:nvSpPr>
          <p:cNvPr id="323" name="Google Shape;323;p45"/>
          <p:cNvSpPr/>
          <p:nvPr/>
        </p:nvSpPr>
        <p:spPr>
          <a:xfrm>
            <a:off x="5328575" y="499400"/>
            <a:ext cx="324000" cy="314100"/>
          </a:xfrm>
          <a:prstGeom prst="star5">
            <a:avLst>
              <a:gd fmla="val 19098" name="adj"/>
              <a:gd fmla="val 105146" name="hf"/>
              <a:gd fmla="val 110557" name="vf"/>
            </a:avLst>
          </a:prstGeom>
          <a:solidFill>
            <a:schemeClr val="accent1"/>
          </a:solidFill>
          <a:ln cap="flat" cmpd="sng" w="9525">
            <a:solidFill>
              <a:srgbClr val="666666"/>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EC6F6B"/>
              </a:solidFill>
              <a:highlight>
                <a:srgbClr val="EC6F6B"/>
              </a:highlight>
              <a:latin typeface="Arial"/>
              <a:ea typeface="Arial"/>
              <a:cs typeface="Arial"/>
              <a:sym typeface="Arial"/>
            </a:endParaRPr>
          </a:p>
        </p:txBody>
      </p:sp>
      <p:sp>
        <p:nvSpPr>
          <p:cNvPr id="324" name="Google Shape;324;p45"/>
          <p:cNvSpPr/>
          <p:nvPr/>
        </p:nvSpPr>
        <p:spPr>
          <a:xfrm>
            <a:off x="5404775" y="499400"/>
            <a:ext cx="324000" cy="314100"/>
          </a:xfrm>
          <a:prstGeom prst="star5">
            <a:avLst>
              <a:gd fmla="val 19098" name="adj"/>
              <a:gd fmla="val 105146" name="hf"/>
              <a:gd fmla="val 110557" name="vf"/>
            </a:avLst>
          </a:prstGeom>
          <a:solidFill>
            <a:schemeClr val="accent1"/>
          </a:solidFill>
          <a:ln cap="flat" cmpd="sng" w="9525">
            <a:solidFill>
              <a:srgbClr val="666666"/>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EC6F6B"/>
              </a:solidFill>
              <a:highlight>
                <a:srgbClr val="EC6F6B"/>
              </a:highlight>
              <a:latin typeface="Arial"/>
              <a:ea typeface="Arial"/>
              <a:cs typeface="Arial"/>
              <a:sym typeface="Arial"/>
            </a:endParaRPr>
          </a:p>
        </p:txBody>
      </p:sp>
      <p:sp>
        <p:nvSpPr>
          <p:cNvPr id="325" name="Google Shape;325;p45"/>
          <p:cNvSpPr/>
          <p:nvPr/>
        </p:nvSpPr>
        <p:spPr>
          <a:xfrm>
            <a:off x="5537975" y="499400"/>
            <a:ext cx="324000" cy="314100"/>
          </a:xfrm>
          <a:prstGeom prst="star5">
            <a:avLst>
              <a:gd fmla="val 19098" name="adj"/>
              <a:gd fmla="val 105146" name="hf"/>
              <a:gd fmla="val 110557" name="vf"/>
            </a:avLst>
          </a:prstGeom>
          <a:solidFill>
            <a:schemeClr val="accent1"/>
          </a:solidFill>
          <a:ln cap="flat" cmpd="sng" w="9525">
            <a:solidFill>
              <a:srgbClr val="666666"/>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EC6F6B"/>
              </a:solidFill>
              <a:highlight>
                <a:srgbClr val="EC6F6B"/>
              </a:highlight>
              <a:latin typeface="Arial"/>
              <a:ea typeface="Arial"/>
              <a:cs typeface="Arial"/>
              <a:sym typeface="Arial"/>
            </a:endParaRPr>
          </a:p>
        </p:txBody>
      </p:sp>
      <p:sp>
        <p:nvSpPr>
          <p:cNvPr id="326" name="Google Shape;326;p45"/>
          <p:cNvSpPr/>
          <p:nvPr/>
        </p:nvSpPr>
        <p:spPr>
          <a:xfrm>
            <a:off x="5652575" y="499400"/>
            <a:ext cx="324000" cy="314100"/>
          </a:xfrm>
          <a:prstGeom prst="star5">
            <a:avLst>
              <a:gd fmla="val 19098" name="adj"/>
              <a:gd fmla="val 105146" name="hf"/>
              <a:gd fmla="val 110557" name="vf"/>
            </a:avLst>
          </a:prstGeom>
          <a:solidFill>
            <a:schemeClr val="accent1"/>
          </a:solidFill>
          <a:ln cap="flat" cmpd="sng" w="9525">
            <a:solidFill>
              <a:srgbClr val="666666"/>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EC6F6B"/>
              </a:solidFill>
              <a:highlight>
                <a:srgbClr val="EC6F6B"/>
              </a:highlight>
              <a:latin typeface="Arial"/>
              <a:ea typeface="Arial"/>
              <a:cs typeface="Arial"/>
              <a:sym typeface="Arial"/>
            </a:endParaRPr>
          </a:p>
        </p:txBody>
      </p:sp>
      <p:sp>
        <p:nvSpPr>
          <p:cNvPr id="327" name="Google Shape;327;p45"/>
          <p:cNvSpPr/>
          <p:nvPr/>
        </p:nvSpPr>
        <p:spPr>
          <a:xfrm>
            <a:off x="5788100" y="499400"/>
            <a:ext cx="324000" cy="314100"/>
          </a:xfrm>
          <a:prstGeom prst="star5">
            <a:avLst>
              <a:gd fmla="val 19098" name="adj"/>
              <a:gd fmla="val 105146" name="hf"/>
              <a:gd fmla="val 110557" name="vf"/>
            </a:avLst>
          </a:prstGeom>
          <a:solidFill>
            <a:schemeClr val="accent1"/>
          </a:solidFill>
          <a:ln cap="flat" cmpd="sng" w="9525">
            <a:solidFill>
              <a:srgbClr val="666666"/>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EC6F6B"/>
              </a:solidFill>
              <a:highlight>
                <a:srgbClr val="EC6F6B"/>
              </a:highlight>
              <a:latin typeface="Arial"/>
              <a:ea typeface="Arial"/>
              <a:cs typeface="Arial"/>
              <a:sym typeface="Arial"/>
            </a:endParaRPr>
          </a:p>
        </p:txBody>
      </p:sp>
      <p:sp>
        <p:nvSpPr>
          <p:cNvPr id="328" name="Google Shape;328;p45"/>
          <p:cNvSpPr/>
          <p:nvPr/>
        </p:nvSpPr>
        <p:spPr>
          <a:xfrm>
            <a:off x="5864300" y="499400"/>
            <a:ext cx="324000" cy="314100"/>
          </a:xfrm>
          <a:prstGeom prst="star5">
            <a:avLst>
              <a:gd fmla="val 19098" name="adj"/>
              <a:gd fmla="val 105146" name="hf"/>
              <a:gd fmla="val 110557" name="vf"/>
            </a:avLst>
          </a:prstGeom>
          <a:solidFill>
            <a:schemeClr val="accent1"/>
          </a:solidFill>
          <a:ln cap="flat" cmpd="sng" w="9525">
            <a:solidFill>
              <a:srgbClr val="666666"/>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EC6F6B"/>
              </a:solidFill>
              <a:highlight>
                <a:srgbClr val="EC6F6B"/>
              </a:highlight>
              <a:latin typeface="Arial"/>
              <a:ea typeface="Arial"/>
              <a:cs typeface="Arial"/>
              <a:sym typeface="Arial"/>
            </a:endParaRPr>
          </a:p>
        </p:txBody>
      </p:sp>
      <p:sp>
        <p:nvSpPr>
          <p:cNvPr id="329" name="Google Shape;329;p45"/>
          <p:cNvSpPr/>
          <p:nvPr/>
        </p:nvSpPr>
        <p:spPr>
          <a:xfrm>
            <a:off x="5997500" y="499400"/>
            <a:ext cx="324000" cy="314100"/>
          </a:xfrm>
          <a:prstGeom prst="star5">
            <a:avLst>
              <a:gd fmla="val 19098" name="adj"/>
              <a:gd fmla="val 105146" name="hf"/>
              <a:gd fmla="val 110557" name="vf"/>
            </a:avLst>
          </a:prstGeom>
          <a:solidFill>
            <a:schemeClr val="accent1"/>
          </a:solidFill>
          <a:ln cap="flat" cmpd="sng" w="9525">
            <a:solidFill>
              <a:srgbClr val="666666"/>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EC6F6B"/>
              </a:solidFill>
              <a:highlight>
                <a:srgbClr val="EC6F6B"/>
              </a:highlight>
              <a:latin typeface="Arial"/>
              <a:ea typeface="Arial"/>
              <a:cs typeface="Arial"/>
              <a:sym typeface="Arial"/>
            </a:endParaRPr>
          </a:p>
        </p:txBody>
      </p:sp>
      <p:sp>
        <p:nvSpPr>
          <p:cNvPr id="330" name="Google Shape;330;p45"/>
          <p:cNvSpPr/>
          <p:nvPr/>
        </p:nvSpPr>
        <p:spPr>
          <a:xfrm>
            <a:off x="6112100" y="499400"/>
            <a:ext cx="324000" cy="314100"/>
          </a:xfrm>
          <a:prstGeom prst="star5">
            <a:avLst>
              <a:gd fmla="val 19098" name="adj"/>
              <a:gd fmla="val 105146" name="hf"/>
              <a:gd fmla="val 110557" name="vf"/>
            </a:avLst>
          </a:prstGeom>
          <a:solidFill>
            <a:schemeClr val="accent1"/>
          </a:solidFill>
          <a:ln cap="flat" cmpd="sng" w="9525">
            <a:solidFill>
              <a:srgbClr val="666666"/>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EC6F6B"/>
              </a:solidFill>
              <a:highlight>
                <a:srgbClr val="EC6F6B"/>
              </a:highlight>
              <a:latin typeface="Arial"/>
              <a:ea typeface="Arial"/>
              <a:cs typeface="Arial"/>
              <a:sym typeface="Arial"/>
            </a:endParaRPr>
          </a:p>
        </p:txBody>
      </p:sp>
      <p:sp>
        <p:nvSpPr>
          <p:cNvPr id="331" name="Google Shape;331;p45"/>
          <p:cNvSpPr/>
          <p:nvPr/>
        </p:nvSpPr>
        <p:spPr>
          <a:xfrm>
            <a:off x="6247625" y="499400"/>
            <a:ext cx="324000" cy="314100"/>
          </a:xfrm>
          <a:prstGeom prst="star5">
            <a:avLst>
              <a:gd fmla="val 19098" name="adj"/>
              <a:gd fmla="val 105146" name="hf"/>
              <a:gd fmla="val 110557" name="vf"/>
            </a:avLst>
          </a:prstGeom>
          <a:solidFill>
            <a:schemeClr val="accent1"/>
          </a:solidFill>
          <a:ln cap="flat" cmpd="sng" w="9525">
            <a:solidFill>
              <a:srgbClr val="666666"/>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EC6F6B"/>
              </a:solidFill>
              <a:highlight>
                <a:srgbClr val="EC6F6B"/>
              </a:highlight>
              <a:latin typeface="Arial"/>
              <a:ea typeface="Arial"/>
              <a:cs typeface="Arial"/>
              <a:sym typeface="Arial"/>
            </a:endParaRPr>
          </a:p>
        </p:txBody>
      </p:sp>
      <p:sp>
        <p:nvSpPr>
          <p:cNvPr id="332" name="Google Shape;332;p45"/>
          <p:cNvSpPr txBox="1"/>
          <p:nvPr/>
        </p:nvSpPr>
        <p:spPr>
          <a:xfrm>
            <a:off x="8062332" y="4897511"/>
            <a:ext cx="453000" cy="104400"/>
          </a:xfrm>
          <a:prstGeom prst="rect">
            <a:avLst/>
          </a:prstGeom>
          <a:noFill/>
          <a:ln>
            <a:noFill/>
          </a:ln>
        </p:spPr>
        <p:txBody>
          <a:bodyPr anchorCtr="0" anchor="b" bIns="0" lIns="0" spcFirstLastPara="1" rIns="0" wrap="square" tIns="0">
            <a:noAutofit/>
          </a:bodyPr>
          <a:lstStyle/>
          <a:p>
            <a:pPr indent="0" lvl="0" marL="0" marR="0" rtl="0" algn="r">
              <a:lnSpc>
                <a:spcPct val="100000"/>
              </a:lnSpc>
              <a:spcBef>
                <a:spcPts val="0"/>
              </a:spcBef>
              <a:spcAft>
                <a:spcPts val="0"/>
              </a:spcAft>
              <a:buClr>
                <a:srgbClr val="000000"/>
              </a:buClr>
              <a:buSzPts val="800"/>
              <a:buFont typeface="Arial"/>
              <a:buNone/>
            </a:pPr>
            <a:fld id="{00000000-1234-1234-1234-123412341234}" type="slidenum">
              <a:rPr b="1" i="0" lang="en-GB" sz="800" u="none" cap="none" strike="noStrike">
                <a:solidFill>
                  <a:srgbClr val="000000"/>
                </a:solidFill>
                <a:latin typeface="Oswald"/>
                <a:ea typeface="Oswald"/>
                <a:cs typeface="Oswald"/>
                <a:sym typeface="Oswald"/>
              </a:rPr>
              <a:t>‹#›</a:t>
            </a:fld>
            <a:endParaRPr b="1" i="0" sz="800" u="none" cap="none" strike="noStrike">
              <a:solidFill>
                <a:srgbClr val="000000"/>
              </a:solidFill>
              <a:latin typeface="Oswald"/>
              <a:ea typeface="Oswald"/>
              <a:cs typeface="Oswald"/>
              <a:sym typeface="Oswald"/>
            </a:endParaRPr>
          </a:p>
        </p:txBody>
      </p:sp>
      <p:sp>
        <p:nvSpPr>
          <p:cNvPr id="333" name="Google Shape;333;p45"/>
          <p:cNvSpPr txBox="1"/>
          <p:nvPr/>
        </p:nvSpPr>
        <p:spPr>
          <a:xfrm>
            <a:off x="7525950" y="4181775"/>
            <a:ext cx="1060500" cy="323700"/>
          </a:xfrm>
          <a:prstGeom prst="rect">
            <a:avLst/>
          </a:prstGeom>
          <a:noFill/>
          <a:ln>
            <a:noFill/>
          </a:ln>
        </p:spPr>
        <p:txBody>
          <a:bodyPr anchorCtr="0" anchor="t" bIns="34275" lIns="68350" spcFirstLastPara="1" rIns="68350" wrap="square" tIns="34275">
            <a:noAutofit/>
          </a:bodyPr>
          <a:lstStyle/>
          <a:p>
            <a:pPr indent="0" lvl="0" marL="0" marR="0" rtl="0" algn="l">
              <a:lnSpc>
                <a:spcPct val="115000"/>
              </a:lnSpc>
              <a:spcBef>
                <a:spcPts val="0"/>
              </a:spcBef>
              <a:spcAft>
                <a:spcPts val="0"/>
              </a:spcAft>
              <a:buClr>
                <a:srgbClr val="000000"/>
              </a:buClr>
              <a:buSzPts val="1800"/>
              <a:buFont typeface="Arial"/>
              <a:buNone/>
            </a:pPr>
            <a:r>
              <a:rPr lang="en-GB" sz="1800">
                <a:latin typeface="Oswald"/>
                <a:ea typeface="Oswald"/>
                <a:cs typeface="Oswald"/>
                <a:sym typeface="Oswald"/>
              </a:rPr>
              <a:t>UNFAIR (5)</a:t>
            </a:r>
            <a:endParaRPr b="0" i="0" sz="1800" u="none" cap="none" strike="noStrike">
              <a:solidFill>
                <a:srgbClr val="000000"/>
              </a:solidFill>
              <a:latin typeface="Oswald"/>
              <a:ea typeface="Oswald"/>
              <a:cs typeface="Oswald"/>
              <a:sym typeface="Oswald"/>
            </a:endParaRPr>
          </a:p>
          <a:p>
            <a:pPr indent="0" lvl="0" marL="0" marR="0" rtl="0" algn="l">
              <a:lnSpc>
                <a:spcPct val="115000"/>
              </a:lnSpc>
              <a:spcBef>
                <a:spcPts val="750"/>
              </a:spcBef>
              <a:spcAft>
                <a:spcPts val="0"/>
              </a:spcAft>
              <a:buClr>
                <a:srgbClr val="000000"/>
              </a:buClr>
              <a:buSzPts val="1800"/>
              <a:buFont typeface="Arial"/>
              <a:buNone/>
            </a:pPr>
            <a:r>
              <a:t/>
            </a:r>
            <a:endParaRPr b="0" i="0" sz="1800" u="none" cap="none" strike="noStrike">
              <a:solidFill>
                <a:srgbClr val="000000"/>
              </a:solidFill>
              <a:latin typeface="Oswald"/>
              <a:ea typeface="Oswald"/>
              <a:cs typeface="Oswald"/>
              <a:sym typeface="Oswald"/>
            </a:endParaRPr>
          </a:p>
        </p:txBody>
      </p:sp>
      <p:sp>
        <p:nvSpPr>
          <p:cNvPr id="334" name="Google Shape;334;p45"/>
          <p:cNvSpPr txBox="1"/>
          <p:nvPr/>
        </p:nvSpPr>
        <p:spPr>
          <a:xfrm>
            <a:off x="706050" y="4181775"/>
            <a:ext cx="1107000" cy="323700"/>
          </a:xfrm>
          <a:prstGeom prst="rect">
            <a:avLst/>
          </a:prstGeom>
          <a:noFill/>
          <a:ln>
            <a:noFill/>
          </a:ln>
        </p:spPr>
        <p:txBody>
          <a:bodyPr anchorCtr="0" anchor="t" bIns="34275" lIns="68350" spcFirstLastPara="1" rIns="68350" wrap="square" tIns="34275">
            <a:noAutofit/>
          </a:bodyPr>
          <a:lstStyle/>
          <a:p>
            <a:pPr indent="0" lvl="0" marL="0" marR="0" rtl="0" algn="l">
              <a:lnSpc>
                <a:spcPct val="115000"/>
              </a:lnSpc>
              <a:spcBef>
                <a:spcPts val="0"/>
              </a:spcBef>
              <a:spcAft>
                <a:spcPts val="0"/>
              </a:spcAft>
              <a:buClr>
                <a:srgbClr val="000000"/>
              </a:buClr>
              <a:buSzPts val="1800"/>
              <a:buFont typeface="Arial"/>
              <a:buNone/>
            </a:pPr>
            <a:r>
              <a:rPr lang="en-GB" sz="1800">
                <a:latin typeface="Oswald"/>
                <a:ea typeface="Oswald"/>
                <a:cs typeface="Oswald"/>
                <a:sym typeface="Oswald"/>
              </a:rPr>
              <a:t>FAIR (1)</a:t>
            </a:r>
            <a:endParaRPr b="0" i="0" sz="1800" u="none" cap="none" strike="noStrike">
              <a:solidFill>
                <a:srgbClr val="000000"/>
              </a:solidFill>
              <a:latin typeface="Oswald"/>
              <a:ea typeface="Oswald"/>
              <a:cs typeface="Oswald"/>
              <a:sym typeface="Oswald"/>
            </a:endParaRPr>
          </a:p>
          <a:p>
            <a:pPr indent="0" lvl="0" marL="0" marR="0" rtl="0" algn="l">
              <a:lnSpc>
                <a:spcPct val="115000"/>
              </a:lnSpc>
              <a:spcBef>
                <a:spcPts val="750"/>
              </a:spcBef>
              <a:spcAft>
                <a:spcPts val="0"/>
              </a:spcAft>
              <a:buClr>
                <a:srgbClr val="000000"/>
              </a:buClr>
              <a:buSzPts val="1800"/>
              <a:buFont typeface="Arial"/>
              <a:buNone/>
            </a:pPr>
            <a:r>
              <a:t/>
            </a:r>
            <a:endParaRPr b="0" i="0" sz="1800" u="none" cap="none" strike="noStrike">
              <a:solidFill>
                <a:srgbClr val="000000"/>
              </a:solidFill>
              <a:latin typeface="Oswald"/>
              <a:ea typeface="Oswald"/>
              <a:cs typeface="Oswald"/>
              <a:sym typeface="Oswald"/>
            </a:endParaRPr>
          </a:p>
        </p:txBody>
      </p:sp>
      <p:cxnSp>
        <p:nvCxnSpPr>
          <p:cNvPr id="335" name="Google Shape;335;p45"/>
          <p:cNvCxnSpPr>
            <a:endCxn id="333" idx="1"/>
          </p:cNvCxnSpPr>
          <p:nvPr/>
        </p:nvCxnSpPr>
        <p:spPr>
          <a:xfrm flipH="1" rot="10800000">
            <a:off x="1440150" y="4343625"/>
            <a:ext cx="6085800" cy="14700"/>
          </a:xfrm>
          <a:prstGeom prst="straightConnector1">
            <a:avLst/>
          </a:prstGeom>
          <a:noFill/>
          <a:ln cap="flat" cmpd="sng" w="9525">
            <a:solidFill>
              <a:srgbClr val="666666"/>
            </a:solidFill>
            <a:prstDash val="solid"/>
            <a:round/>
            <a:headEnd len="med" w="med" type="stealth"/>
            <a:tailEnd len="med" w="med" type="triangle"/>
          </a:ln>
        </p:spPr>
      </p:cxnSp>
      <p:cxnSp>
        <p:nvCxnSpPr>
          <p:cNvPr id="336" name="Google Shape;336;p45"/>
          <p:cNvCxnSpPr/>
          <p:nvPr/>
        </p:nvCxnSpPr>
        <p:spPr>
          <a:xfrm flipH="1">
            <a:off x="4424550" y="4269900"/>
            <a:ext cx="2400" cy="186600"/>
          </a:xfrm>
          <a:prstGeom prst="straightConnector1">
            <a:avLst/>
          </a:prstGeom>
          <a:noFill/>
          <a:ln cap="flat" cmpd="sng" w="9525">
            <a:solidFill>
              <a:srgbClr val="666666"/>
            </a:solidFill>
            <a:prstDash val="solid"/>
            <a:round/>
            <a:headEnd len="med" w="med" type="none"/>
            <a:tailEnd len="med" w="med" type="none"/>
          </a:ln>
        </p:spPr>
      </p:cxnSp>
      <p:cxnSp>
        <p:nvCxnSpPr>
          <p:cNvPr id="337" name="Google Shape;337;p45"/>
          <p:cNvCxnSpPr/>
          <p:nvPr/>
        </p:nvCxnSpPr>
        <p:spPr>
          <a:xfrm>
            <a:off x="2810100" y="4293225"/>
            <a:ext cx="0" cy="156000"/>
          </a:xfrm>
          <a:prstGeom prst="straightConnector1">
            <a:avLst/>
          </a:prstGeom>
          <a:noFill/>
          <a:ln cap="flat" cmpd="sng" w="9525">
            <a:solidFill>
              <a:srgbClr val="666666"/>
            </a:solidFill>
            <a:prstDash val="solid"/>
            <a:round/>
            <a:headEnd len="med" w="med" type="none"/>
            <a:tailEnd len="med" w="med" type="none"/>
          </a:ln>
        </p:spPr>
      </p:cxnSp>
      <p:cxnSp>
        <p:nvCxnSpPr>
          <p:cNvPr id="338" name="Google Shape;338;p45"/>
          <p:cNvCxnSpPr/>
          <p:nvPr/>
        </p:nvCxnSpPr>
        <p:spPr>
          <a:xfrm>
            <a:off x="5934300" y="4293225"/>
            <a:ext cx="0" cy="156000"/>
          </a:xfrm>
          <a:prstGeom prst="straightConnector1">
            <a:avLst/>
          </a:prstGeom>
          <a:noFill/>
          <a:ln cap="flat" cmpd="sng" w="9525">
            <a:solidFill>
              <a:srgbClr val="666666"/>
            </a:solidFill>
            <a:prstDash val="solid"/>
            <a:round/>
            <a:headEnd len="med" w="med" type="none"/>
            <a:tailEnd len="med" w="med" type="none"/>
          </a:ln>
        </p:spPr>
      </p:cxnSp>
      <p:sp>
        <p:nvSpPr>
          <p:cNvPr id="339" name="Google Shape;339;p45"/>
          <p:cNvSpPr txBox="1"/>
          <p:nvPr/>
        </p:nvSpPr>
        <p:spPr>
          <a:xfrm>
            <a:off x="5784450" y="4181775"/>
            <a:ext cx="384000" cy="323700"/>
          </a:xfrm>
          <a:prstGeom prst="rect">
            <a:avLst/>
          </a:prstGeom>
          <a:noFill/>
          <a:ln>
            <a:noFill/>
          </a:ln>
        </p:spPr>
        <p:txBody>
          <a:bodyPr anchorCtr="0" anchor="t" bIns="34275" lIns="68350" spcFirstLastPara="1" rIns="68350" wrap="square" tIns="34275">
            <a:noAutofit/>
          </a:bodyPr>
          <a:lstStyle/>
          <a:p>
            <a:pPr indent="0" lvl="0" marL="0" marR="0" rtl="0" algn="l">
              <a:lnSpc>
                <a:spcPct val="115000"/>
              </a:lnSpc>
              <a:spcBef>
                <a:spcPts val="0"/>
              </a:spcBef>
              <a:spcAft>
                <a:spcPts val="0"/>
              </a:spcAft>
              <a:buClr>
                <a:srgbClr val="000000"/>
              </a:buClr>
              <a:buSzPts val="1800"/>
              <a:buFont typeface="Arial"/>
              <a:buNone/>
            </a:pPr>
            <a:r>
              <a:rPr lang="en-GB" sz="1800">
                <a:latin typeface="Oswald"/>
                <a:ea typeface="Oswald"/>
                <a:cs typeface="Oswald"/>
                <a:sym typeface="Oswald"/>
              </a:rPr>
              <a:t>4</a:t>
            </a:r>
            <a:endParaRPr b="0" i="0" sz="1800" u="none" cap="none" strike="noStrike">
              <a:solidFill>
                <a:srgbClr val="000000"/>
              </a:solidFill>
              <a:latin typeface="Oswald"/>
              <a:ea typeface="Oswald"/>
              <a:cs typeface="Oswald"/>
              <a:sym typeface="Oswald"/>
            </a:endParaRPr>
          </a:p>
          <a:p>
            <a:pPr indent="0" lvl="0" marL="0" marR="0" rtl="0" algn="l">
              <a:lnSpc>
                <a:spcPct val="115000"/>
              </a:lnSpc>
              <a:spcBef>
                <a:spcPts val="750"/>
              </a:spcBef>
              <a:spcAft>
                <a:spcPts val="0"/>
              </a:spcAft>
              <a:buClr>
                <a:srgbClr val="000000"/>
              </a:buClr>
              <a:buSzPts val="1800"/>
              <a:buFont typeface="Arial"/>
              <a:buNone/>
            </a:pPr>
            <a:r>
              <a:t/>
            </a:r>
            <a:endParaRPr b="0" i="0" sz="1800" u="none" cap="none" strike="noStrike">
              <a:solidFill>
                <a:srgbClr val="000000"/>
              </a:solidFill>
              <a:latin typeface="Oswald"/>
              <a:ea typeface="Oswald"/>
              <a:cs typeface="Oswald"/>
              <a:sym typeface="Oswald"/>
            </a:endParaRPr>
          </a:p>
        </p:txBody>
      </p:sp>
      <p:sp>
        <p:nvSpPr>
          <p:cNvPr id="340" name="Google Shape;340;p45"/>
          <p:cNvSpPr txBox="1"/>
          <p:nvPr/>
        </p:nvSpPr>
        <p:spPr>
          <a:xfrm>
            <a:off x="4291050" y="4181775"/>
            <a:ext cx="384000" cy="323700"/>
          </a:xfrm>
          <a:prstGeom prst="rect">
            <a:avLst/>
          </a:prstGeom>
          <a:noFill/>
          <a:ln>
            <a:noFill/>
          </a:ln>
        </p:spPr>
        <p:txBody>
          <a:bodyPr anchorCtr="0" anchor="t" bIns="34275" lIns="68350" spcFirstLastPara="1" rIns="68350" wrap="square" tIns="34275">
            <a:noAutofit/>
          </a:bodyPr>
          <a:lstStyle/>
          <a:p>
            <a:pPr indent="0" lvl="0" marL="0" marR="0" rtl="0" algn="l">
              <a:lnSpc>
                <a:spcPct val="115000"/>
              </a:lnSpc>
              <a:spcBef>
                <a:spcPts val="0"/>
              </a:spcBef>
              <a:spcAft>
                <a:spcPts val="0"/>
              </a:spcAft>
              <a:buClr>
                <a:srgbClr val="000000"/>
              </a:buClr>
              <a:buSzPts val="1800"/>
              <a:buFont typeface="Arial"/>
              <a:buNone/>
            </a:pPr>
            <a:r>
              <a:rPr lang="en-GB" sz="1800">
                <a:latin typeface="Oswald"/>
                <a:ea typeface="Oswald"/>
                <a:cs typeface="Oswald"/>
                <a:sym typeface="Oswald"/>
              </a:rPr>
              <a:t>3</a:t>
            </a:r>
            <a:endParaRPr b="0" i="0" sz="1800" u="none" cap="none" strike="noStrike">
              <a:solidFill>
                <a:srgbClr val="000000"/>
              </a:solidFill>
              <a:latin typeface="Oswald"/>
              <a:ea typeface="Oswald"/>
              <a:cs typeface="Oswald"/>
              <a:sym typeface="Oswald"/>
            </a:endParaRPr>
          </a:p>
          <a:p>
            <a:pPr indent="0" lvl="0" marL="0" marR="0" rtl="0" algn="l">
              <a:lnSpc>
                <a:spcPct val="115000"/>
              </a:lnSpc>
              <a:spcBef>
                <a:spcPts val="750"/>
              </a:spcBef>
              <a:spcAft>
                <a:spcPts val="0"/>
              </a:spcAft>
              <a:buClr>
                <a:srgbClr val="000000"/>
              </a:buClr>
              <a:buSzPts val="1800"/>
              <a:buFont typeface="Arial"/>
              <a:buNone/>
            </a:pPr>
            <a:r>
              <a:t/>
            </a:r>
            <a:endParaRPr b="0" i="0" sz="1800" u="none" cap="none" strike="noStrike">
              <a:solidFill>
                <a:srgbClr val="000000"/>
              </a:solidFill>
              <a:latin typeface="Oswald"/>
              <a:ea typeface="Oswald"/>
              <a:cs typeface="Oswald"/>
              <a:sym typeface="Oswald"/>
            </a:endParaRPr>
          </a:p>
        </p:txBody>
      </p:sp>
      <p:sp>
        <p:nvSpPr>
          <p:cNvPr id="341" name="Google Shape;341;p45"/>
          <p:cNvSpPr txBox="1"/>
          <p:nvPr/>
        </p:nvSpPr>
        <p:spPr>
          <a:xfrm>
            <a:off x="2683050" y="4209375"/>
            <a:ext cx="384000" cy="323700"/>
          </a:xfrm>
          <a:prstGeom prst="rect">
            <a:avLst/>
          </a:prstGeom>
          <a:noFill/>
          <a:ln>
            <a:noFill/>
          </a:ln>
        </p:spPr>
        <p:txBody>
          <a:bodyPr anchorCtr="0" anchor="t" bIns="34275" lIns="68350" spcFirstLastPara="1" rIns="68350" wrap="square" tIns="34275">
            <a:noAutofit/>
          </a:bodyPr>
          <a:lstStyle/>
          <a:p>
            <a:pPr indent="0" lvl="0" marL="0" marR="0" rtl="0" algn="l">
              <a:lnSpc>
                <a:spcPct val="115000"/>
              </a:lnSpc>
              <a:spcBef>
                <a:spcPts val="0"/>
              </a:spcBef>
              <a:spcAft>
                <a:spcPts val="0"/>
              </a:spcAft>
              <a:buClr>
                <a:srgbClr val="000000"/>
              </a:buClr>
              <a:buSzPts val="1800"/>
              <a:buFont typeface="Arial"/>
              <a:buNone/>
            </a:pPr>
            <a:r>
              <a:rPr lang="en-GB" sz="1800">
                <a:latin typeface="Oswald"/>
                <a:ea typeface="Oswald"/>
                <a:cs typeface="Oswald"/>
                <a:sym typeface="Oswald"/>
              </a:rPr>
              <a:t>2</a:t>
            </a:r>
            <a:endParaRPr b="0" i="0" sz="1800" u="none" cap="none" strike="noStrike">
              <a:solidFill>
                <a:srgbClr val="000000"/>
              </a:solidFill>
              <a:latin typeface="Oswald"/>
              <a:ea typeface="Oswald"/>
              <a:cs typeface="Oswald"/>
              <a:sym typeface="Oswald"/>
            </a:endParaRPr>
          </a:p>
          <a:p>
            <a:pPr indent="0" lvl="0" marL="0" marR="0" rtl="0" algn="l">
              <a:lnSpc>
                <a:spcPct val="115000"/>
              </a:lnSpc>
              <a:spcBef>
                <a:spcPts val="750"/>
              </a:spcBef>
              <a:spcAft>
                <a:spcPts val="0"/>
              </a:spcAft>
              <a:buClr>
                <a:srgbClr val="000000"/>
              </a:buClr>
              <a:buSzPts val="1800"/>
              <a:buFont typeface="Arial"/>
              <a:buNone/>
            </a:pPr>
            <a:r>
              <a:t/>
            </a:r>
            <a:endParaRPr b="0" i="0" sz="1800" u="none" cap="none" strike="noStrike">
              <a:solidFill>
                <a:srgbClr val="000000"/>
              </a:solidFill>
              <a:latin typeface="Oswald"/>
              <a:ea typeface="Oswald"/>
              <a:cs typeface="Oswald"/>
              <a:sym typeface="Oswald"/>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5" name="Shape 345"/>
        <p:cNvGrpSpPr/>
        <p:nvPr/>
      </p:nvGrpSpPr>
      <p:grpSpPr>
        <a:xfrm>
          <a:off x="0" y="0"/>
          <a:ext cx="0" cy="0"/>
          <a:chOff x="0" y="0"/>
          <a:chExt cx="0" cy="0"/>
        </a:xfrm>
      </p:grpSpPr>
      <p:sp>
        <p:nvSpPr>
          <p:cNvPr id="346" name="Google Shape;346;p46"/>
          <p:cNvSpPr txBox="1"/>
          <p:nvPr>
            <p:ph type="title"/>
          </p:nvPr>
        </p:nvSpPr>
        <p:spPr>
          <a:xfrm>
            <a:off x="629841" y="339189"/>
            <a:ext cx="3097500" cy="474300"/>
          </a:xfrm>
          <a:prstGeom prst="rect">
            <a:avLst/>
          </a:prstGeom>
          <a:noFill/>
          <a:ln>
            <a:noFill/>
          </a:ln>
        </p:spPr>
        <p:txBody>
          <a:bodyPr anchorCtr="0" anchor="t" bIns="0" lIns="68575" spcFirstLastPara="1" rIns="68575" wrap="square" tIns="0">
            <a:noAutofit/>
          </a:bodyPr>
          <a:lstStyle/>
          <a:p>
            <a:pPr indent="0" lvl="0" marL="0" rtl="0" algn="l">
              <a:lnSpc>
                <a:spcPct val="90000"/>
              </a:lnSpc>
              <a:spcBef>
                <a:spcPts val="0"/>
              </a:spcBef>
              <a:spcAft>
                <a:spcPts val="0"/>
              </a:spcAft>
              <a:buClr>
                <a:srgbClr val="000000"/>
              </a:buClr>
              <a:buSzPts val="2800"/>
              <a:buFont typeface="Oswald"/>
              <a:buNone/>
            </a:pPr>
            <a:r>
              <a:rPr lang="en-GB" sz="1800"/>
              <a:t>A FAIR TRIAL?	</a:t>
            </a:r>
            <a:endParaRPr sz="1800"/>
          </a:p>
          <a:p>
            <a:pPr indent="0" lvl="0" marL="0" rtl="0" algn="l">
              <a:lnSpc>
                <a:spcPct val="90000"/>
              </a:lnSpc>
              <a:spcBef>
                <a:spcPts val="0"/>
              </a:spcBef>
              <a:spcAft>
                <a:spcPts val="0"/>
              </a:spcAft>
              <a:buClr>
                <a:srgbClr val="000000"/>
              </a:buClr>
              <a:buSzPts val="2800"/>
              <a:buFont typeface="Oswald"/>
              <a:buNone/>
            </a:pPr>
            <a:r>
              <a:rPr lang="en-GB" sz="1800"/>
              <a:t>Atena Daemi </a:t>
            </a:r>
            <a:endParaRPr sz="1800"/>
          </a:p>
          <a:p>
            <a:pPr indent="0" lvl="0" marL="0" rtl="0" algn="l">
              <a:lnSpc>
                <a:spcPct val="90000"/>
              </a:lnSpc>
              <a:spcBef>
                <a:spcPts val="0"/>
              </a:spcBef>
              <a:spcAft>
                <a:spcPts val="0"/>
              </a:spcAft>
              <a:buClr>
                <a:srgbClr val="000000"/>
              </a:buClr>
              <a:buSzPts val="1500"/>
              <a:buFont typeface="Oswald"/>
              <a:buNone/>
            </a:pPr>
            <a:r>
              <a:t/>
            </a:r>
            <a:endParaRPr sz="1100"/>
          </a:p>
        </p:txBody>
      </p:sp>
      <p:sp>
        <p:nvSpPr>
          <p:cNvPr id="347" name="Google Shape;347;p46"/>
          <p:cNvSpPr txBox="1"/>
          <p:nvPr/>
        </p:nvSpPr>
        <p:spPr>
          <a:xfrm>
            <a:off x="8062332" y="4897511"/>
            <a:ext cx="453000" cy="104400"/>
          </a:xfrm>
          <a:prstGeom prst="rect">
            <a:avLst/>
          </a:prstGeom>
          <a:noFill/>
          <a:ln>
            <a:noFill/>
          </a:ln>
        </p:spPr>
        <p:txBody>
          <a:bodyPr anchorCtr="0" anchor="b" bIns="0" lIns="0" spcFirstLastPara="1" rIns="0" wrap="square" tIns="0">
            <a:noAutofit/>
          </a:bodyPr>
          <a:lstStyle/>
          <a:p>
            <a:pPr indent="0" lvl="0" marL="0" marR="0" rtl="0" algn="r">
              <a:lnSpc>
                <a:spcPct val="100000"/>
              </a:lnSpc>
              <a:spcBef>
                <a:spcPts val="0"/>
              </a:spcBef>
              <a:spcAft>
                <a:spcPts val="0"/>
              </a:spcAft>
              <a:buClr>
                <a:srgbClr val="000000"/>
              </a:buClr>
              <a:buSzPts val="800"/>
              <a:buFont typeface="Arial"/>
              <a:buNone/>
            </a:pPr>
            <a:fld id="{00000000-1234-1234-1234-123412341234}" type="slidenum">
              <a:rPr b="1" i="0" lang="en-GB" sz="800" u="none" cap="none" strike="noStrike">
                <a:solidFill>
                  <a:srgbClr val="000000"/>
                </a:solidFill>
                <a:latin typeface="Oswald"/>
                <a:ea typeface="Oswald"/>
                <a:cs typeface="Oswald"/>
                <a:sym typeface="Oswald"/>
              </a:rPr>
              <a:t>‹#›</a:t>
            </a:fld>
            <a:endParaRPr b="1" i="0" sz="800" u="none" cap="none" strike="noStrike">
              <a:solidFill>
                <a:srgbClr val="000000"/>
              </a:solidFill>
              <a:latin typeface="Oswald"/>
              <a:ea typeface="Oswald"/>
              <a:cs typeface="Oswald"/>
              <a:sym typeface="Oswald"/>
            </a:endParaRPr>
          </a:p>
        </p:txBody>
      </p:sp>
      <p:sp>
        <p:nvSpPr>
          <p:cNvPr id="348" name="Google Shape;348;p46"/>
          <p:cNvSpPr txBox="1"/>
          <p:nvPr/>
        </p:nvSpPr>
        <p:spPr>
          <a:xfrm>
            <a:off x="540725" y="1011125"/>
            <a:ext cx="7974600" cy="3070800"/>
          </a:xfrm>
          <a:prstGeom prst="rect">
            <a:avLst/>
          </a:prstGeom>
          <a:noFill/>
          <a:ln>
            <a:noFill/>
          </a:ln>
        </p:spPr>
        <p:txBody>
          <a:bodyPr anchorCtr="0" anchor="t" bIns="91425" lIns="91425" spcFirstLastPara="1" rIns="91425" wrap="square" tIns="91425">
            <a:spAutoFit/>
          </a:bodyPr>
          <a:lstStyle/>
          <a:p>
            <a:pPr indent="0" lvl="0" marL="0" marR="0" rtl="0" algn="l">
              <a:lnSpc>
                <a:spcPct val="115000"/>
              </a:lnSpc>
              <a:spcBef>
                <a:spcPts val="0"/>
              </a:spcBef>
              <a:spcAft>
                <a:spcPts val="0"/>
              </a:spcAft>
              <a:buNone/>
            </a:pPr>
            <a:r>
              <a:rPr lang="en-GB" sz="1500">
                <a:latin typeface="Oswald"/>
                <a:ea typeface="Oswald"/>
                <a:cs typeface="Oswald"/>
                <a:sym typeface="Oswald"/>
              </a:rPr>
              <a:t>Like so many, Atena Daemi dreamt of an end to the death penalty in Iran. She wrote Facebook and Twitter posts criticizing the country’s execution record. She handed out leaflets and took part in a peaceful protest against the execution of a young woman. These are simple actions which, sadly, take great courage in Iran. Incredibly, these activities were cited as “evidence” of her criminal activity and she was sentenced to seven years in jail. Her trial was a sham – it took just 15 minutes and she was convicted on trumped-up charges, including “gathering and colluding to commit crimes against national security”. Her cruel treatment is one more bitter example of the intense crackdown on people who speak out for a fairer Iran. Dozens have been imprisoned, and many others face surveillance, interrogations and drawn-out prosecutions, forcing them into silence. Atena has suffered so much already. She’s been beaten, pepper sprayed and forced into solitary confinement, but she continues to fight for human rights. She went on hunger strike to protest her transfer to a prison where her human rights may be in more danger. Her health also deteriorated alarmingly while locked up. </a:t>
            </a:r>
            <a:endParaRPr sz="1500">
              <a:latin typeface="Oswald"/>
              <a:ea typeface="Oswald"/>
              <a:cs typeface="Oswald"/>
              <a:sym typeface="Oswald"/>
            </a:endParaRPr>
          </a:p>
        </p:txBody>
      </p:sp>
      <p:sp>
        <p:nvSpPr>
          <p:cNvPr id="349" name="Google Shape;349;p46"/>
          <p:cNvSpPr/>
          <p:nvPr/>
        </p:nvSpPr>
        <p:spPr>
          <a:xfrm>
            <a:off x="4945250" y="499400"/>
            <a:ext cx="324000" cy="314100"/>
          </a:xfrm>
          <a:prstGeom prst="star5">
            <a:avLst>
              <a:gd fmla="val 19098" name="adj"/>
              <a:gd fmla="val 105146" name="hf"/>
              <a:gd fmla="val 110557" name="vf"/>
            </a:avLst>
          </a:prstGeom>
          <a:solidFill>
            <a:schemeClr val="accent1"/>
          </a:solidFill>
          <a:ln cap="flat" cmpd="sng" w="9525">
            <a:solidFill>
              <a:srgbClr val="666666"/>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EC6F6B"/>
              </a:solidFill>
              <a:highlight>
                <a:srgbClr val="EC6F6B"/>
              </a:highlight>
              <a:latin typeface="Arial"/>
              <a:ea typeface="Arial"/>
              <a:cs typeface="Arial"/>
              <a:sym typeface="Arial"/>
            </a:endParaRPr>
          </a:p>
        </p:txBody>
      </p:sp>
      <p:sp>
        <p:nvSpPr>
          <p:cNvPr id="350" name="Google Shape;350;p46"/>
          <p:cNvSpPr/>
          <p:nvPr/>
        </p:nvSpPr>
        <p:spPr>
          <a:xfrm>
            <a:off x="5078450" y="499400"/>
            <a:ext cx="324000" cy="314100"/>
          </a:xfrm>
          <a:prstGeom prst="star5">
            <a:avLst>
              <a:gd fmla="val 19098" name="adj"/>
              <a:gd fmla="val 105146" name="hf"/>
              <a:gd fmla="val 110557" name="vf"/>
            </a:avLst>
          </a:prstGeom>
          <a:solidFill>
            <a:schemeClr val="accent1"/>
          </a:solidFill>
          <a:ln cap="flat" cmpd="sng" w="9525">
            <a:solidFill>
              <a:srgbClr val="666666"/>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EC6F6B"/>
              </a:solidFill>
              <a:highlight>
                <a:srgbClr val="EC6F6B"/>
              </a:highlight>
              <a:latin typeface="Arial"/>
              <a:ea typeface="Arial"/>
              <a:cs typeface="Arial"/>
              <a:sym typeface="Arial"/>
            </a:endParaRPr>
          </a:p>
        </p:txBody>
      </p:sp>
      <p:sp>
        <p:nvSpPr>
          <p:cNvPr id="351" name="Google Shape;351;p46"/>
          <p:cNvSpPr/>
          <p:nvPr/>
        </p:nvSpPr>
        <p:spPr>
          <a:xfrm>
            <a:off x="5193050" y="499400"/>
            <a:ext cx="324000" cy="314100"/>
          </a:xfrm>
          <a:prstGeom prst="star5">
            <a:avLst>
              <a:gd fmla="val 19098" name="adj"/>
              <a:gd fmla="val 105146" name="hf"/>
              <a:gd fmla="val 110557" name="vf"/>
            </a:avLst>
          </a:prstGeom>
          <a:solidFill>
            <a:schemeClr val="accent1"/>
          </a:solidFill>
          <a:ln cap="flat" cmpd="sng" w="9525">
            <a:solidFill>
              <a:srgbClr val="666666"/>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EC6F6B"/>
              </a:solidFill>
              <a:highlight>
                <a:srgbClr val="EC6F6B"/>
              </a:highlight>
              <a:latin typeface="Arial"/>
              <a:ea typeface="Arial"/>
              <a:cs typeface="Arial"/>
              <a:sym typeface="Arial"/>
            </a:endParaRPr>
          </a:p>
        </p:txBody>
      </p:sp>
      <p:sp>
        <p:nvSpPr>
          <p:cNvPr id="352" name="Google Shape;352;p46"/>
          <p:cNvSpPr/>
          <p:nvPr/>
        </p:nvSpPr>
        <p:spPr>
          <a:xfrm>
            <a:off x="5328575" y="499400"/>
            <a:ext cx="324000" cy="314100"/>
          </a:xfrm>
          <a:prstGeom prst="star5">
            <a:avLst>
              <a:gd fmla="val 19098" name="adj"/>
              <a:gd fmla="val 105146" name="hf"/>
              <a:gd fmla="val 110557" name="vf"/>
            </a:avLst>
          </a:prstGeom>
          <a:solidFill>
            <a:schemeClr val="accent1"/>
          </a:solidFill>
          <a:ln cap="flat" cmpd="sng" w="9525">
            <a:solidFill>
              <a:srgbClr val="666666"/>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EC6F6B"/>
              </a:solidFill>
              <a:highlight>
                <a:srgbClr val="EC6F6B"/>
              </a:highlight>
              <a:latin typeface="Arial"/>
              <a:ea typeface="Arial"/>
              <a:cs typeface="Arial"/>
              <a:sym typeface="Arial"/>
            </a:endParaRPr>
          </a:p>
        </p:txBody>
      </p:sp>
      <p:sp>
        <p:nvSpPr>
          <p:cNvPr id="353" name="Google Shape;353;p46"/>
          <p:cNvSpPr/>
          <p:nvPr/>
        </p:nvSpPr>
        <p:spPr>
          <a:xfrm>
            <a:off x="5404775" y="499400"/>
            <a:ext cx="324000" cy="314100"/>
          </a:xfrm>
          <a:prstGeom prst="star5">
            <a:avLst>
              <a:gd fmla="val 19098" name="adj"/>
              <a:gd fmla="val 105146" name="hf"/>
              <a:gd fmla="val 110557" name="vf"/>
            </a:avLst>
          </a:prstGeom>
          <a:solidFill>
            <a:schemeClr val="accent1"/>
          </a:solidFill>
          <a:ln cap="flat" cmpd="sng" w="9525">
            <a:solidFill>
              <a:srgbClr val="666666"/>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EC6F6B"/>
              </a:solidFill>
              <a:highlight>
                <a:srgbClr val="EC6F6B"/>
              </a:highlight>
              <a:latin typeface="Arial"/>
              <a:ea typeface="Arial"/>
              <a:cs typeface="Arial"/>
              <a:sym typeface="Arial"/>
            </a:endParaRPr>
          </a:p>
        </p:txBody>
      </p:sp>
      <p:sp>
        <p:nvSpPr>
          <p:cNvPr id="354" name="Google Shape;354;p46"/>
          <p:cNvSpPr/>
          <p:nvPr/>
        </p:nvSpPr>
        <p:spPr>
          <a:xfrm>
            <a:off x="5537975" y="499400"/>
            <a:ext cx="324000" cy="314100"/>
          </a:xfrm>
          <a:prstGeom prst="star5">
            <a:avLst>
              <a:gd fmla="val 19098" name="adj"/>
              <a:gd fmla="val 105146" name="hf"/>
              <a:gd fmla="val 110557" name="vf"/>
            </a:avLst>
          </a:prstGeom>
          <a:solidFill>
            <a:schemeClr val="accent1"/>
          </a:solidFill>
          <a:ln cap="flat" cmpd="sng" w="9525">
            <a:solidFill>
              <a:srgbClr val="666666"/>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EC6F6B"/>
              </a:solidFill>
              <a:highlight>
                <a:srgbClr val="EC6F6B"/>
              </a:highlight>
              <a:latin typeface="Arial"/>
              <a:ea typeface="Arial"/>
              <a:cs typeface="Arial"/>
              <a:sym typeface="Arial"/>
            </a:endParaRPr>
          </a:p>
        </p:txBody>
      </p:sp>
      <p:sp>
        <p:nvSpPr>
          <p:cNvPr id="355" name="Google Shape;355;p46"/>
          <p:cNvSpPr/>
          <p:nvPr/>
        </p:nvSpPr>
        <p:spPr>
          <a:xfrm>
            <a:off x="5652575" y="499400"/>
            <a:ext cx="324000" cy="314100"/>
          </a:xfrm>
          <a:prstGeom prst="star5">
            <a:avLst>
              <a:gd fmla="val 19098" name="adj"/>
              <a:gd fmla="val 105146" name="hf"/>
              <a:gd fmla="val 110557" name="vf"/>
            </a:avLst>
          </a:prstGeom>
          <a:solidFill>
            <a:schemeClr val="accent1"/>
          </a:solidFill>
          <a:ln cap="flat" cmpd="sng" w="9525">
            <a:solidFill>
              <a:srgbClr val="666666"/>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EC6F6B"/>
              </a:solidFill>
              <a:highlight>
                <a:srgbClr val="EC6F6B"/>
              </a:highlight>
              <a:latin typeface="Arial"/>
              <a:ea typeface="Arial"/>
              <a:cs typeface="Arial"/>
              <a:sym typeface="Arial"/>
            </a:endParaRPr>
          </a:p>
        </p:txBody>
      </p:sp>
      <p:sp>
        <p:nvSpPr>
          <p:cNvPr id="356" name="Google Shape;356;p46"/>
          <p:cNvSpPr/>
          <p:nvPr/>
        </p:nvSpPr>
        <p:spPr>
          <a:xfrm>
            <a:off x="5788100" y="499400"/>
            <a:ext cx="324000" cy="314100"/>
          </a:xfrm>
          <a:prstGeom prst="star5">
            <a:avLst>
              <a:gd fmla="val 19098" name="adj"/>
              <a:gd fmla="val 105146" name="hf"/>
              <a:gd fmla="val 110557" name="vf"/>
            </a:avLst>
          </a:prstGeom>
          <a:solidFill>
            <a:schemeClr val="accent1"/>
          </a:solidFill>
          <a:ln cap="flat" cmpd="sng" w="9525">
            <a:solidFill>
              <a:srgbClr val="666666"/>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EC6F6B"/>
              </a:solidFill>
              <a:highlight>
                <a:srgbClr val="EC6F6B"/>
              </a:highlight>
              <a:latin typeface="Arial"/>
              <a:ea typeface="Arial"/>
              <a:cs typeface="Arial"/>
              <a:sym typeface="Arial"/>
            </a:endParaRPr>
          </a:p>
        </p:txBody>
      </p:sp>
      <p:sp>
        <p:nvSpPr>
          <p:cNvPr id="357" name="Google Shape;357;p46"/>
          <p:cNvSpPr/>
          <p:nvPr/>
        </p:nvSpPr>
        <p:spPr>
          <a:xfrm>
            <a:off x="5864300" y="499400"/>
            <a:ext cx="324000" cy="314100"/>
          </a:xfrm>
          <a:prstGeom prst="star5">
            <a:avLst>
              <a:gd fmla="val 19098" name="adj"/>
              <a:gd fmla="val 105146" name="hf"/>
              <a:gd fmla="val 110557" name="vf"/>
            </a:avLst>
          </a:prstGeom>
          <a:solidFill>
            <a:schemeClr val="accent1"/>
          </a:solidFill>
          <a:ln cap="flat" cmpd="sng" w="9525">
            <a:solidFill>
              <a:srgbClr val="666666"/>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EC6F6B"/>
              </a:solidFill>
              <a:highlight>
                <a:srgbClr val="EC6F6B"/>
              </a:highlight>
              <a:latin typeface="Arial"/>
              <a:ea typeface="Arial"/>
              <a:cs typeface="Arial"/>
              <a:sym typeface="Arial"/>
            </a:endParaRPr>
          </a:p>
        </p:txBody>
      </p:sp>
      <p:sp>
        <p:nvSpPr>
          <p:cNvPr id="358" name="Google Shape;358;p46"/>
          <p:cNvSpPr/>
          <p:nvPr/>
        </p:nvSpPr>
        <p:spPr>
          <a:xfrm>
            <a:off x="5997500" y="499400"/>
            <a:ext cx="324000" cy="314100"/>
          </a:xfrm>
          <a:prstGeom prst="star5">
            <a:avLst>
              <a:gd fmla="val 19098" name="adj"/>
              <a:gd fmla="val 105146" name="hf"/>
              <a:gd fmla="val 110557" name="vf"/>
            </a:avLst>
          </a:prstGeom>
          <a:solidFill>
            <a:schemeClr val="accent1"/>
          </a:solidFill>
          <a:ln cap="flat" cmpd="sng" w="9525">
            <a:solidFill>
              <a:srgbClr val="666666"/>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EC6F6B"/>
              </a:solidFill>
              <a:highlight>
                <a:srgbClr val="EC6F6B"/>
              </a:highlight>
              <a:latin typeface="Arial"/>
              <a:ea typeface="Arial"/>
              <a:cs typeface="Arial"/>
              <a:sym typeface="Arial"/>
            </a:endParaRPr>
          </a:p>
        </p:txBody>
      </p:sp>
      <p:sp>
        <p:nvSpPr>
          <p:cNvPr id="359" name="Google Shape;359;p46"/>
          <p:cNvSpPr/>
          <p:nvPr/>
        </p:nvSpPr>
        <p:spPr>
          <a:xfrm>
            <a:off x="6112100" y="499400"/>
            <a:ext cx="324000" cy="314100"/>
          </a:xfrm>
          <a:prstGeom prst="star5">
            <a:avLst>
              <a:gd fmla="val 19098" name="adj"/>
              <a:gd fmla="val 105146" name="hf"/>
              <a:gd fmla="val 110557" name="vf"/>
            </a:avLst>
          </a:prstGeom>
          <a:solidFill>
            <a:schemeClr val="accent1"/>
          </a:solidFill>
          <a:ln cap="flat" cmpd="sng" w="9525">
            <a:solidFill>
              <a:srgbClr val="666666"/>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EC6F6B"/>
              </a:solidFill>
              <a:highlight>
                <a:srgbClr val="EC6F6B"/>
              </a:highlight>
              <a:latin typeface="Arial"/>
              <a:ea typeface="Arial"/>
              <a:cs typeface="Arial"/>
              <a:sym typeface="Arial"/>
            </a:endParaRPr>
          </a:p>
        </p:txBody>
      </p:sp>
      <p:sp>
        <p:nvSpPr>
          <p:cNvPr id="360" name="Google Shape;360;p46"/>
          <p:cNvSpPr/>
          <p:nvPr/>
        </p:nvSpPr>
        <p:spPr>
          <a:xfrm>
            <a:off x="6247625" y="499400"/>
            <a:ext cx="324000" cy="314100"/>
          </a:xfrm>
          <a:prstGeom prst="star5">
            <a:avLst>
              <a:gd fmla="val 19098" name="adj"/>
              <a:gd fmla="val 105146" name="hf"/>
              <a:gd fmla="val 110557" name="vf"/>
            </a:avLst>
          </a:prstGeom>
          <a:solidFill>
            <a:schemeClr val="accent1"/>
          </a:solidFill>
          <a:ln cap="flat" cmpd="sng" w="9525">
            <a:solidFill>
              <a:srgbClr val="666666"/>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EC6F6B"/>
              </a:solidFill>
              <a:highlight>
                <a:srgbClr val="EC6F6B"/>
              </a:highlight>
              <a:latin typeface="Arial"/>
              <a:ea typeface="Arial"/>
              <a:cs typeface="Arial"/>
              <a:sym typeface="Arial"/>
            </a:endParaRPr>
          </a:p>
        </p:txBody>
      </p:sp>
      <p:sp>
        <p:nvSpPr>
          <p:cNvPr id="361" name="Google Shape;361;p46"/>
          <p:cNvSpPr txBox="1"/>
          <p:nvPr/>
        </p:nvSpPr>
        <p:spPr>
          <a:xfrm>
            <a:off x="8062332" y="4897511"/>
            <a:ext cx="453000" cy="104400"/>
          </a:xfrm>
          <a:prstGeom prst="rect">
            <a:avLst/>
          </a:prstGeom>
          <a:noFill/>
          <a:ln>
            <a:noFill/>
          </a:ln>
        </p:spPr>
        <p:txBody>
          <a:bodyPr anchorCtr="0" anchor="b" bIns="0" lIns="0" spcFirstLastPara="1" rIns="0" wrap="square" tIns="0">
            <a:noAutofit/>
          </a:bodyPr>
          <a:lstStyle/>
          <a:p>
            <a:pPr indent="0" lvl="0" marL="0" marR="0" rtl="0" algn="r">
              <a:lnSpc>
                <a:spcPct val="100000"/>
              </a:lnSpc>
              <a:spcBef>
                <a:spcPts val="0"/>
              </a:spcBef>
              <a:spcAft>
                <a:spcPts val="0"/>
              </a:spcAft>
              <a:buClr>
                <a:srgbClr val="000000"/>
              </a:buClr>
              <a:buSzPts val="800"/>
              <a:buFont typeface="Arial"/>
              <a:buNone/>
            </a:pPr>
            <a:fld id="{00000000-1234-1234-1234-123412341234}" type="slidenum">
              <a:rPr b="1" i="0" lang="en-GB" sz="800" u="none" cap="none" strike="noStrike">
                <a:solidFill>
                  <a:srgbClr val="000000"/>
                </a:solidFill>
                <a:latin typeface="Oswald"/>
                <a:ea typeface="Oswald"/>
                <a:cs typeface="Oswald"/>
                <a:sym typeface="Oswald"/>
              </a:rPr>
              <a:t>‹#›</a:t>
            </a:fld>
            <a:endParaRPr b="1" i="0" sz="800" u="none" cap="none" strike="noStrike">
              <a:solidFill>
                <a:srgbClr val="000000"/>
              </a:solidFill>
              <a:latin typeface="Oswald"/>
              <a:ea typeface="Oswald"/>
              <a:cs typeface="Oswald"/>
              <a:sym typeface="Oswald"/>
            </a:endParaRPr>
          </a:p>
        </p:txBody>
      </p:sp>
      <p:sp>
        <p:nvSpPr>
          <p:cNvPr id="362" name="Google Shape;362;p46"/>
          <p:cNvSpPr txBox="1"/>
          <p:nvPr/>
        </p:nvSpPr>
        <p:spPr>
          <a:xfrm>
            <a:off x="7525950" y="4181775"/>
            <a:ext cx="1060500" cy="323700"/>
          </a:xfrm>
          <a:prstGeom prst="rect">
            <a:avLst/>
          </a:prstGeom>
          <a:noFill/>
          <a:ln>
            <a:noFill/>
          </a:ln>
        </p:spPr>
        <p:txBody>
          <a:bodyPr anchorCtr="0" anchor="t" bIns="34275" lIns="68350" spcFirstLastPara="1" rIns="68350" wrap="square" tIns="34275">
            <a:noAutofit/>
          </a:bodyPr>
          <a:lstStyle/>
          <a:p>
            <a:pPr indent="0" lvl="0" marL="0" marR="0" rtl="0" algn="l">
              <a:lnSpc>
                <a:spcPct val="115000"/>
              </a:lnSpc>
              <a:spcBef>
                <a:spcPts val="0"/>
              </a:spcBef>
              <a:spcAft>
                <a:spcPts val="0"/>
              </a:spcAft>
              <a:buClr>
                <a:srgbClr val="000000"/>
              </a:buClr>
              <a:buSzPts val="1800"/>
              <a:buFont typeface="Arial"/>
              <a:buNone/>
            </a:pPr>
            <a:r>
              <a:rPr lang="en-GB" sz="1800">
                <a:latin typeface="Oswald"/>
                <a:ea typeface="Oswald"/>
                <a:cs typeface="Oswald"/>
                <a:sym typeface="Oswald"/>
              </a:rPr>
              <a:t>UNFAIR (5)</a:t>
            </a:r>
            <a:endParaRPr b="0" i="0" sz="1800" u="none" cap="none" strike="noStrike">
              <a:solidFill>
                <a:srgbClr val="000000"/>
              </a:solidFill>
              <a:latin typeface="Oswald"/>
              <a:ea typeface="Oswald"/>
              <a:cs typeface="Oswald"/>
              <a:sym typeface="Oswald"/>
            </a:endParaRPr>
          </a:p>
          <a:p>
            <a:pPr indent="0" lvl="0" marL="0" marR="0" rtl="0" algn="l">
              <a:lnSpc>
                <a:spcPct val="115000"/>
              </a:lnSpc>
              <a:spcBef>
                <a:spcPts val="750"/>
              </a:spcBef>
              <a:spcAft>
                <a:spcPts val="0"/>
              </a:spcAft>
              <a:buClr>
                <a:srgbClr val="000000"/>
              </a:buClr>
              <a:buSzPts val="1800"/>
              <a:buFont typeface="Arial"/>
              <a:buNone/>
            </a:pPr>
            <a:r>
              <a:t/>
            </a:r>
            <a:endParaRPr b="0" i="0" sz="1800" u="none" cap="none" strike="noStrike">
              <a:solidFill>
                <a:srgbClr val="000000"/>
              </a:solidFill>
              <a:latin typeface="Oswald"/>
              <a:ea typeface="Oswald"/>
              <a:cs typeface="Oswald"/>
              <a:sym typeface="Oswald"/>
            </a:endParaRPr>
          </a:p>
        </p:txBody>
      </p:sp>
      <p:sp>
        <p:nvSpPr>
          <p:cNvPr id="363" name="Google Shape;363;p46"/>
          <p:cNvSpPr txBox="1"/>
          <p:nvPr/>
        </p:nvSpPr>
        <p:spPr>
          <a:xfrm>
            <a:off x="706050" y="4181775"/>
            <a:ext cx="1107000" cy="323700"/>
          </a:xfrm>
          <a:prstGeom prst="rect">
            <a:avLst/>
          </a:prstGeom>
          <a:noFill/>
          <a:ln>
            <a:noFill/>
          </a:ln>
        </p:spPr>
        <p:txBody>
          <a:bodyPr anchorCtr="0" anchor="t" bIns="34275" lIns="68350" spcFirstLastPara="1" rIns="68350" wrap="square" tIns="34275">
            <a:noAutofit/>
          </a:bodyPr>
          <a:lstStyle/>
          <a:p>
            <a:pPr indent="0" lvl="0" marL="0" marR="0" rtl="0" algn="l">
              <a:lnSpc>
                <a:spcPct val="115000"/>
              </a:lnSpc>
              <a:spcBef>
                <a:spcPts val="0"/>
              </a:spcBef>
              <a:spcAft>
                <a:spcPts val="0"/>
              </a:spcAft>
              <a:buClr>
                <a:srgbClr val="000000"/>
              </a:buClr>
              <a:buSzPts val="1800"/>
              <a:buFont typeface="Arial"/>
              <a:buNone/>
            </a:pPr>
            <a:r>
              <a:rPr lang="en-GB" sz="1800">
                <a:latin typeface="Oswald"/>
                <a:ea typeface="Oswald"/>
                <a:cs typeface="Oswald"/>
                <a:sym typeface="Oswald"/>
              </a:rPr>
              <a:t>FAIR (1)</a:t>
            </a:r>
            <a:endParaRPr b="0" i="0" sz="1800" u="none" cap="none" strike="noStrike">
              <a:solidFill>
                <a:srgbClr val="000000"/>
              </a:solidFill>
              <a:latin typeface="Oswald"/>
              <a:ea typeface="Oswald"/>
              <a:cs typeface="Oswald"/>
              <a:sym typeface="Oswald"/>
            </a:endParaRPr>
          </a:p>
          <a:p>
            <a:pPr indent="0" lvl="0" marL="0" marR="0" rtl="0" algn="l">
              <a:lnSpc>
                <a:spcPct val="115000"/>
              </a:lnSpc>
              <a:spcBef>
                <a:spcPts val="750"/>
              </a:spcBef>
              <a:spcAft>
                <a:spcPts val="0"/>
              </a:spcAft>
              <a:buClr>
                <a:srgbClr val="000000"/>
              </a:buClr>
              <a:buSzPts val="1800"/>
              <a:buFont typeface="Arial"/>
              <a:buNone/>
            </a:pPr>
            <a:r>
              <a:t/>
            </a:r>
            <a:endParaRPr b="0" i="0" sz="1800" u="none" cap="none" strike="noStrike">
              <a:solidFill>
                <a:srgbClr val="000000"/>
              </a:solidFill>
              <a:latin typeface="Oswald"/>
              <a:ea typeface="Oswald"/>
              <a:cs typeface="Oswald"/>
              <a:sym typeface="Oswald"/>
            </a:endParaRPr>
          </a:p>
        </p:txBody>
      </p:sp>
      <p:cxnSp>
        <p:nvCxnSpPr>
          <p:cNvPr id="364" name="Google Shape;364;p46"/>
          <p:cNvCxnSpPr>
            <a:endCxn id="362" idx="1"/>
          </p:cNvCxnSpPr>
          <p:nvPr/>
        </p:nvCxnSpPr>
        <p:spPr>
          <a:xfrm flipH="1" rot="10800000">
            <a:off x="1440150" y="4343625"/>
            <a:ext cx="6085800" cy="14700"/>
          </a:xfrm>
          <a:prstGeom prst="straightConnector1">
            <a:avLst/>
          </a:prstGeom>
          <a:noFill/>
          <a:ln cap="flat" cmpd="sng" w="9525">
            <a:solidFill>
              <a:srgbClr val="666666"/>
            </a:solidFill>
            <a:prstDash val="solid"/>
            <a:round/>
            <a:headEnd len="med" w="med" type="stealth"/>
            <a:tailEnd len="med" w="med" type="triangle"/>
          </a:ln>
        </p:spPr>
      </p:cxnSp>
      <p:cxnSp>
        <p:nvCxnSpPr>
          <p:cNvPr id="365" name="Google Shape;365;p46"/>
          <p:cNvCxnSpPr/>
          <p:nvPr/>
        </p:nvCxnSpPr>
        <p:spPr>
          <a:xfrm flipH="1">
            <a:off x="4424550" y="4269900"/>
            <a:ext cx="2400" cy="186600"/>
          </a:xfrm>
          <a:prstGeom prst="straightConnector1">
            <a:avLst/>
          </a:prstGeom>
          <a:noFill/>
          <a:ln cap="flat" cmpd="sng" w="9525">
            <a:solidFill>
              <a:srgbClr val="666666"/>
            </a:solidFill>
            <a:prstDash val="solid"/>
            <a:round/>
            <a:headEnd len="med" w="med" type="none"/>
            <a:tailEnd len="med" w="med" type="none"/>
          </a:ln>
        </p:spPr>
      </p:cxnSp>
      <p:cxnSp>
        <p:nvCxnSpPr>
          <p:cNvPr id="366" name="Google Shape;366;p46"/>
          <p:cNvCxnSpPr/>
          <p:nvPr/>
        </p:nvCxnSpPr>
        <p:spPr>
          <a:xfrm>
            <a:off x="2810100" y="4293225"/>
            <a:ext cx="0" cy="156000"/>
          </a:xfrm>
          <a:prstGeom prst="straightConnector1">
            <a:avLst/>
          </a:prstGeom>
          <a:noFill/>
          <a:ln cap="flat" cmpd="sng" w="9525">
            <a:solidFill>
              <a:srgbClr val="666666"/>
            </a:solidFill>
            <a:prstDash val="solid"/>
            <a:round/>
            <a:headEnd len="med" w="med" type="none"/>
            <a:tailEnd len="med" w="med" type="none"/>
          </a:ln>
        </p:spPr>
      </p:cxnSp>
      <p:cxnSp>
        <p:nvCxnSpPr>
          <p:cNvPr id="367" name="Google Shape;367;p46"/>
          <p:cNvCxnSpPr/>
          <p:nvPr/>
        </p:nvCxnSpPr>
        <p:spPr>
          <a:xfrm>
            <a:off x="5934300" y="4293225"/>
            <a:ext cx="0" cy="156000"/>
          </a:xfrm>
          <a:prstGeom prst="straightConnector1">
            <a:avLst/>
          </a:prstGeom>
          <a:noFill/>
          <a:ln cap="flat" cmpd="sng" w="9525">
            <a:solidFill>
              <a:srgbClr val="666666"/>
            </a:solidFill>
            <a:prstDash val="solid"/>
            <a:round/>
            <a:headEnd len="med" w="med" type="none"/>
            <a:tailEnd len="med" w="med" type="none"/>
          </a:ln>
        </p:spPr>
      </p:cxnSp>
      <p:sp>
        <p:nvSpPr>
          <p:cNvPr id="368" name="Google Shape;368;p46"/>
          <p:cNvSpPr txBox="1"/>
          <p:nvPr/>
        </p:nvSpPr>
        <p:spPr>
          <a:xfrm>
            <a:off x="5784450" y="4181775"/>
            <a:ext cx="384000" cy="323700"/>
          </a:xfrm>
          <a:prstGeom prst="rect">
            <a:avLst/>
          </a:prstGeom>
          <a:noFill/>
          <a:ln>
            <a:noFill/>
          </a:ln>
        </p:spPr>
        <p:txBody>
          <a:bodyPr anchorCtr="0" anchor="t" bIns="34275" lIns="68350" spcFirstLastPara="1" rIns="68350" wrap="square" tIns="34275">
            <a:noAutofit/>
          </a:bodyPr>
          <a:lstStyle/>
          <a:p>
            <a:pPr indent="0" lvl="0" marL="0" marR="0" rtl="0" algn="l">
              <a:lnSpc>
                <a:spcPct val="115000"/>
              </a:lnSpc>
              <a:spcBef>
                <a:spcPts val="0"/>
              </a:spcBef>
              <a:spcAft>
                <a:spcPts val="0"/>
              </a:spcAft>
              <a:buClr>
                <a:srgbClr val="000000"/>
              </a:buClr>
              <a:buSzPts val="1800"/>
              <a:buFont typeface="Arial"/>
              <a:buNone/>
            </a:pPr>
            <a:r>
              <a:rPr lang="en-GB" sz="1800">
                <a:latin typeface="Oswald"/>
                <a:ea typeface="Oswald"/>
                <a:cs typeface="Oswald"/>
                <a:sym typeface="Oswald"/>
              </a:rPr>
              <a:t>4</a:t>
            </a:r>
            <a:endParaRPr b="0" i="0" sz="1800" u="none" cap="none" strike="noStrike">
              <a:solidFill>
                <a:srgbClr val="000000"/>
              </a:solidFill>
              <a:latin typeface="Oswald"/>
              <a:ea typeface="Oswald"/>
              <a:cs typeface="Oswald"/>
              <a:sym typeface="Oswald"/>
            </a:endParaRPr>
          </a:p>
          <a:p>
            <a:pPr indent="0" lvl="0" marL="0" marR="0" rtl="0" algn="l">
              <a:lnSpc>
                <a:spcPct val="115000"/>
              </a:lnSpc>
              <a:spcBef>
                <a:spcPts val="750"/>
              </a:spcBef>
              <a:spcAft>
                <a:spcPts val="0"/>
              </a:spcAft>
              <a:buClr>
                <a:srgbClr val="000000"/>
              </a:buClr>
              <a:buSzPts val="1800"/>
              <a:buFont typeface="Arial"/>
              <a:buNone/>
            </a:pPr>
            <a:r>
              <a:t/>
            </a:r>
            <a:endParaRPr b="0" i="0" sz="1800" u="none" cap="none" strike="noStrike">
              <a:solidFill>
                <a:srgbClr val="000000"/>
              </a:solidFill>
              <a:latin typeface="Oswald"/>
              <a:ea typeface="Oswald"/>
              <a:cs typeface="Oswald"/>
              <a:sym typeface="Oswald"/>
            </a:endParaRPr>
          </a:p>
        </p:txBody>
      </p:sp>
      <p:sp>
        <p:nvSpPr>
          <p:cNvPr id="369" name="Google Shape;369;p46"/>
          <p:cNvSpPr txBox="1"/>
          <p:nvPr/>
        </p:nvSpPr>
        <p:spPr>
          <a:xfrm>
            <a:off x="4291050" y="4181775"/>
            <a:ext cx="384000" cy="323700"/>
          </a:xfrm>
          <a:prstGeom prst="rect">
            <a:avLst/>
          </a:prstGeom>
          <a:noFill/>
          <a:ln>
            <a:noFill/>
          </a:ln>
        </p:spPr>
        <p:txBody>
          <a:bodyPr anchorCtr="0" anchor="t" bIns="34275" lIns="68350" spcFirstLastPara="1" rIns="68350" wrap="square" tIns="34275">
            <a:noAutofit/>
          </a:bodyPr>
          <a:lstStyle/>
          <a:p>
            <a:pPr indent="0" lvl="0" marL="0" marR="0" rtl="0" algn="l">
              <a:lnSpc>
                <a:spcPct val="115000"/>
              </a:lnSpc>
              <a:spcBef>
                <a:spcPts val="0"/>
              </a:spcBef>
              <a:spcAft>
                <a:spcPts val="0"/>
              </a:spcAft>
              <a:buClr>
                <a:srgbClr val="000000"/>
              </a:buClr>
              <a:buSzPts val="1800"/>
              <a:buFont typeface="Arial"/>
              <a:buNone/>
            </a:pPr>
            <a:r>
              <a:rPr lang="en-GB" sz="1800">
                <a:latin typeface="Oswald"/>
                <a:ea typeface="Oswald"/>
                <a:cs typeface="Oswald"/>
                <a:sym typeface="Oswald"/>
              </a:rPr>
              <a:t>3</a:t>
            </a:r>
            <a:endParaRPr b="0" i="0" sz="1800" u="none" cap="none" strike="noStrike">
              <a:solidFill>
                <a:srgbClr val="000000"/>
              </a:solidFill>
              <a:latin typeface="Oswald"/>
              <a:ea typeface="Oswald"/>
              <a:cs typeface="Oswald"/>
              <a:sym typeface="Oswald"/>
            </a:endParaRPr>
          </a:p>
          <a:p>
            <a:pPr indent="0" lvl="0" marL="0" marR="0" rtl="0" algn="l">
              <a:lnSpc>
                <a:spcPct val="115000"/>
              </a:lnSpc>
              <a:spcBef>
                <a:spcPts val="750"/>
              </a:spcBef>
              <a:spcAft>
                <a:spcPts val="0"/>
              </a:spcAft>
              <a:buClr>
                <a:srgbClr val="000000"/>
              </a:buClr>
              <a:buSzPts val="1800"/>
              <a:buFont typeface="Arial"/>
              <a:buNone/>
            </a:pPr>
            <a:r>
              <a:t/>
            </a:r>
            <a:endParaRPr b="0" i="0" sz="1800" u="none" cap="none" strike="noStrike">
              <a:solidFill>
                <a:srgbClr val="000000"/>
              </a:solidFill>
              <a:latin typeface="Oswald"/>
              <a:ea typeface="Oswald"/>
              <a:cs typeface="Oswald"/>
              <a:sym typeface="Oswald"/>
            </a:endParaRPr>
          </a:p>
        </p:txBody>
      </p:sp>
      <p:sp>
        <p:nvSpPr>
          <p:cNvPr id="370" name="Google Shape;370;p46"/>
          <p:cNvSpPr txBox="1"/>
          <p:nvPr/>
        </p:nvSpPr>
        <p:spPr>
          <a:xfrm>
            <a:off x="2683050" y="4209375"/>
            <a:ext cx="384000" cy="323700"/>
          </a:xfrm>
          <a:prstGeom prst="rect">
            <a:avLst/>
          </a:prstGeom>
          <a:noFill/>
          <a:ln>
            <a:noFill/>
          </a:ln>
        </p:spPr>
        <p:txBody>
          <a:bodyPr anchorCtr="0" anchor="t" bIns="34275" lIns="68350" spcFirstLastPara="1" rIns="68350" wrap="square" tIns="34275">
            <a:noAutofit/>
          </a:bodyPr>
          <a:lstStyle/>
          <a:p>
            <a:pPr indent="0" lvl="0" marL="0" marR="0" rtl="0" algn="l">
              <a:lnSpc>
                <a:spcPct val="115000"/>
              </a:lnSpc>
              <a:spcBef>
                <a:spcPts val="0"/>
              </a:spcBef>
              <a:spcAft>
                <a:spcPts val="0"/>
              </a:spcAft>
              <a:buClr>
                <a:srgbClr val="000000"/>
              </a:buClr>
              <a:buSzPts val="1800"/>
              <a:buFont typeface="Arial"/>
              <a:buNone/>
            </a:pPr>
            <a:r>
              <a:rPr lang="en-GB" sz="1800">
                <a:latin typeface="Oswald"/>
                <a:ea typeface="Oswald"/>
                <a:cs typeface="Oswald"/>
                <a:sym typeface="Oswald"/>
              </a:rPr>
              <a:t>2</a:t>
            </a:r>
            <a:endParaRPr b="0" i="0" sz="1800" u="none" cap="none" strike="noStrike">
              <a:solidFill>
                <a:srgbClr val="000000"/>
              </a:solidFill>
              <a:latin typeface="Oswald"/>
              <a:ea typeface="Oswald"/>
              <a:cs typeface="Oswald"/>
              <a:sym typeface="Oswald"/>
            </a:endParaRPr>
          </a:p>
          <a:p>
            <a:pPr indent="0" lvl="0" marL="0" marR="0" rtl="0" algn="l">
              <a:lnSpc>
                <a:spcPct val="115000"/>
              </a:lnSpc>
              <a:spcBef>
                <a:spcPts val="750"/>
              </a:spcBef>
              <a:spcAft>
                <a:spcPts val="0"/>
              </a:spcAft>
              <a:buClr>
                <a:srgbClr val="000000"/>
              </a:buClr>
              <a:buSzPts val="1800"/>
              <a:buFont typeface="Arial"/>
              <a:buNone/>
            </a:pPr>
            <a:r>
              <a:t/>
            </a:r>
            <a:endParaRPr b="0" i="0" sz="1800" u="none" cap="none" strike="noStrike">
              <a:solidFill>
                <a:srgbClr val="000000"/>
              </a:solidFill>
              <a:latin typeface="Oswald"/>
              <a:ea typeface="Oswald"/>
              <a:cs typeface="Oswald"/>
              <a:sym typeface="Oswald"/>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74" name="Shape 374"/>
        <p:cNvGrpSpPr/>
        <p:nvPr/>
      </p:nvGrpSpPr>
      <p:grpSpPr>
        <a:xfrm>
          <a:off x="0" y="0"/>
          <a:ext cx="0" cy="0"/>
          <a:chOff x="0" y="0"/>
          <a:chExt cx="0" cy="0"/>
        </a:xfrm>
      </p:grpSpPr>
      <p:sp>
        <p:nvSpPr>
          <p:cNvPr id="375" name="Google Shape;375;p47"/>
          <p:cNvSpPr txBox="1"/>
          <p:nvPr>
            <p:ph type="title"/>
          </p:nvPr>
        </p:nvSpPr>
        <p:spPr>
          <a:xfrm>
            <a:off x="629841" y="339189"/>
            <a:ext cx="3097500" cy="474300"/>
          </a:xfrm>
          <a:prstGeom prst="rect">
            <a:avLst/>
          </a:prstGeom>
          <a:noFill/>
          <a:ln>
            <a:noFill/>
          </a:ln>
        </p:spPr>
        <p:txBody>
          <a:bodyPr anchorCtr="0" anchor="t" bIns="0" lIns="68575" spcFirstLastPara="1" rIns="68575" wrap="square" tIns="0">
            <a:noAutofit/>
          </a:bodyPr>
          <a:lstStyle/>
          <a:p>
            <a:pPr indent="0" lvl="0" marL="0" rtl="0" algn="l">
              <a:lnSpc>
                <a:spcPct val="90000"/>
              </a:lnSpc>
              <a:spcBef>
                <a:spcPts val="0"/>
              </a:spcBef>
              <a:spcAft>
                <a:spcPts val="0"/>
              </a:spcAft>
              <a:buClr>
                <a:srgbClr val="000000"/>
              </a:buClr>
              <a:buSzPts val="2800"/>
              <a:buFont typeface="Oswald"/>
              <a:buNone/>
            </a:pPr>
            <a:r>
              <a:rPr lang="en-GB" sz="1800"/>
              <a:t>A FAIR TRIAL?	</a:t>
            </a:r>
            <a:endParaRPr sz="1800"/>
          </a:p>
          <a:p>
            <a:pPr indent="0" lvl="0" marL="0" rtl="0" algn="l">
              <a:lnSpc>
                <a:spcPct val="90000"/>
              </a:lnSpc>
              <a:spcBef>
                <a:spcPts val="0"/>
              </a:spcBef>
              <a:spcAft>
                <a:spcPts val="0"/>
              </a:spcAft>
              <a:buClr>
                <a:srgbClr val="000000"/>
              </a:buClr>
              <a:buSzPts val="2800"/>
              <a:buFont typeface="Oswald"/>
              <a:buNone/>
            </a:pPr>
            <a:r>
              <a:rPr lang="en-GB" sz="1800"/>
              <a:t>Carlos Rodriguez (fictionalized)</a:t>
            </a:r>
            <a:endParaRPr sz="1800"/>
          </a:p>
          <a:p>
            <a:pPr indent="0" lvl="0" marL="0" rtl="0" algn="l">
              <a:lnSpc>
                <a:spcPct val="90000"/>
              </a:lnSpc>
              <a:spcBef>
                <a:spcPts val="0"/>
              </a:spcBef>
              <a:spcAft>
                <a:spcPts val="0"/>
              </a:spcAft>
              <a:buClr>
                <a:srgbClr val="000000"/>
              </a:buClr>
              <a:buSzPts val="1500"/>
              <a:buFont typeface="Oswald"/>
              <a:buNone/>
            </a:pPr>
            <a:r>
              <a:t/>
            </a:r>
            <a:endParaRPr sz="1100"/>
          </a:p>
        </p:txBody>
      </p:sp>
      <p:sp>
        <p:nvSpPr>
          <p:cNvPr id="376" name="Google Shape;376;p47"/>
          <p:cNvSpPr txBox="1"/>
          <p:nvPr/>
        </p:nvSpPr>
        <p:spPr>
          <a:xfrm>
            <a:off x="8062332" y="4897511"/>
            <a:ext cx="453000" cy="104400"/>
          </a:xfrm>
          <a:prstGeom prst="rect">
            <a:avLst/>
          </a:prstGeom>
          <a:noFill/>
          <a:ln>
            <a:noFill/>
          </a:ln>
        </p:spPr>
        <p:txBody>
          <a:bodyPr anchorCtr="0" anchor="b" bIns="0" lIns="0" spcFirstLastPara="1" rIns="0" wrap="square" tIns="0">
            <a:noAutofit/>
          </a:bodyPr>
          <a:lstStyle/>
          <a:p>
            <a:pPr indent="0" lvl="0" marL="0" marR="0" rtl="0" algn="r">
              <a:lnSpc>
                <a:spcPct val="100000"/>
              </a:lnSpc>
              <a:spcBef>
                <a:spcPts val="0"/>
              </a:spcBef>
              <a:spcAft>
                <a:spcPts val="0"/>
              </a:spcAft>
              <a:buClr>
                <a:srgbClr val="000000"/>
              </a:buClr>
              <a:buSzPts val="800"/>
              <a:buFont typeface="Arial"/>
              <a:buNone/>
            </a:pPr>
            <a:fld id="{00000000-1234-1234-1234-123412341234}" type="slidenum">
              <a:rPr b="1" i="0" lang="en-GB" sz="800" u="none" cap="none" strike="noStrike">
                <a:solidFill>
                  <a:srgbClr val="000000"/>
                </a:solidFill>
                <a:latin typeface="Oswald"/>
                <a:ea typeface="Oswald"/>
                <a:cs typeface="Oswald"/>
                <a:sym typeface="Oswald"/>
              </a:rPr>
              <a:t>‹#›</a:t>
            </a:fld>
            <a:endParaRPr b="1" i="0" sz="800" u="none" cap="none" strike="noStrike">
              <a:solidFill>
                <a:srgbClr val="000000"/>
              </a:solidFill>
              <a:latin typeface="Oswald"/>
              <a:ea typeface="Oswald"/>
              <a:cs typeface="Oswald"/>
              <a:sym typeface="Oswald"/>
            </a:endParaRPr>
          </a:p>
        </p:txBody>
      </p:sp>
      <p:sp>
        <p:nvSpPr>
          <p:cNvPr id="377" name="Google Shape;377;p47"/>
          <p:cNvSpPr txBox="1"/>
          <p:nvPr/>
        </p:nvSpPr>
        <p:spPr>
          <a:xfrm>
            <a:off x="540725" y="1011125"/>
            <a:ext cx="7974600" cy="2911500"/>
          </a:xfrm>
          <a:prstGeom prst="rect">
            <a:avLst/>
          </a:prstGeom>
          <a:noFill/>
          <a:ln>
            <a:noFill/>
          </a:ln>
        </p:spPr>
        <p:txBody>
          <a:bodyPr anchorCtr="0" anchor="t" bIns="91425" lIns="91425" spcFirstLastPara="1" rIns="91425" wrap="square" tIns="91425">
            <a:spAutoFit/>
          </a:bodyPr>
          <a:lstStyle/>
          <a:p>
            <a:pPr indent="0" lvl="0" marL="0" marR="0" rtl="0" algn="l">
              <a:lnSpc>
                <a:spcPct val="115000"/>
              </a:lnSpc>
              <a:spcBef>
                <a:spcPts val="0"/>
              </a:spcBef>
              <a:spcAft>
                <a:spcPts val="0"/>
              </a:spcAft>
              <a:buNone/>
            </a:pPr>
            <a:r>
              <a:rPr lang="en-GB" sz="1600">
                <a:latin typeface="Oswald"/>
                <a:ea typeface="Oswald"/>
                <a:cs typeface="Oswald"/>
                <a:sym typeface="Oswald"/>
              </a:rPr>
              <a:t>Carlos Rodriguez was charged with murder on 4 January 2006. He appeared in court two days later. He was not allowed to choose his own lawyer, but the court appointed one for him. It was the first murder case that his lawyer had ever handled. While he attempted to gather some evidence in Carlos’s favour, the lawyer failed to raise crucial matters that would have helped Carlos’s case. In court, the police were able to present a lot of evidence against Carlos that they had been gathering for some months before his arrest. Carlos was found guilty and sentenced to death. </a:t>
            </a:r>
            <a:endParaRPr sz="1600">
              <a:latin typeface="Oswald"/>
              <a:ea typeface="Oswald"/>
              <a:cs typeface="Oswald"/>
              <a:sym typeface="Oswald"/>
            </a:endParaRPr>
          </a:p>
          <a:p>
            <a:pPr indent="0" lvl="0" marL="0" marR="0" rtl="0" algn="l">
              <a:lnSpc>
                <a:spcPct val="115000"/>
              </a:lnSpc>
              <a:spcBef>
                <a:spcPts val="0"/>
              </a:spcBef>
              <a:spcAft>
                <a:spcPts val="0"/>
              </a:spcAft>
              <a:buNone/>
            </a:pPr>
            <a:r>
              <a:t/>
            </a:r>
            <a:endParaRPr sz="1500">
              <a:latin typeface="Oswald"/>
              <a:ea typeface="Oswald"/>
              <a:cs typeface="Oswald"/>
              <a:sym typeface="Oswald"/>
            </a:endParaRPr>
          </a:p>
          <a:p>
            <a:pPr indent="0" lvl="0" marL="0" marR="0" rtl="0" algn="l">
              <a:lnSpc>
                <a:spcPct val="115000"/>
              </a:lnSpc>
              <a:spcBef>
                <a:spcPts val="0"/>
              </a:spcBef>
              <a:spcAft>
                <a:spcPts val="0"/>
              </a:spcAft>
              <a:buNone/>
            </a:pPr>
            <a:r>
              <a:t/>
            </a:r>
            <a:endParaRPr sz="1500">
              <a:latin typeface="Oswald"/>
              <a:ea typeface="Oswald"/>
              <a:cs typeface="Oswald"/>
              <a:sym typeface="Oswald"/>
            </a:endParaRPr>
          </a:p>
          <a:p>
            <a:pPr indent="0" lvl="0" marL="0" marR="0" rtl="0" algn="l">
              <a:lnSpc>
                <a:spcPct val="115000"/>
              </a:lnSpc>
              <a:spcBef>
                <a:spcPts val="0"/>
              </a:spcBef>
              <a:spcAft>
                <a:spcPts val="0"/>
              </a:spcAft>
              <a:buNone/>
            </a:pPr>
            <a:r>
              <a:t/>
            </a:r>
            <a:endParaRPr sz="1500">
              <a:latin typeface="Oswald"/>
              <a:ea typeface="Oswald"/>
              <a:cs typeface="Oswald"/>
              <a:sym typeface="Oswald"/>
            </a:endParaRPr>
          </a:p>
          <a:p>
            <a:pPr indent="0" lvl="0" marL="0" marR="0" rtl="0" algn="l">
              <a:lnSpc>
                <a:spcPct val="115000"/>
              </a:lnSpc>
              <a:spcBef>
                <a:spcPts val="0"/>
              </a:spcBef>
              <a:spcAft>
                <a:spcPts val="0"/>
              </a:spcAft>
              <a:buNone/>
            </a:pPr>
            <a:r>
              <a:t/>
            </a:r>
            <a:endParaRPr sz="1500">
              <a:latin typeface="Oswald"/>
              <a:ea typeface="Oswald"/>
              <a:cs typeface="Oswald"/>
              <a:sym typeface="Oswald"/>
            </a:endParaRPr>
          </a:p>
        </p:txBody>
      </p:sp>
      <p:sp>
        <p:nvSpPr>
          <p:cNvPr id="378" name="Google Shape;378;p47"/>
          <p:cNvSpPr/>
          <p:nvPr/>
        </p:nvSpPr>
        <p:spPr>
          <a:xfrm>
            <a:off x="4945250" y="499400"/>
            <a:ext cx="324000" cy="314100"/>
          </a:xfrm>
          <a:prstGeom prst="star5">
            <a:avLst>
              <a:gd fmla="val 19098" name="adj"/>
              <a:gd fmla="val 105146" name="hf"/>
              <a:gd fmla="val 110557" name="vf"/>
            </a:avLst>
          </a:prstGeom>
          <a:solidFill>
            <a:schemeClr val="accent1"/>
          </a:solidFill>
          <a:ln cap="flat" cmpd="sng" w="9525">
            <a:solidFill>
              <a:srgbClr val="666666"/>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EC6F6B"/>
              </a:solidFill>
              <a:highlight>
                <a:srgbClr val="EC6F6B"/>
              </a:highlight>
              <a:latin typeface="Arial"/>
              <a:ea typeface="Arial"/>
              <a:cs typeface="Arial"/>
              <a:sym typeface="Arial"/>
            </a:endParaRPr>
          </a:p>
        </p:txBody>
      </p:sp>
      <p:sp>
        <p:nvSpPr>
          <p:cNvPr id="379" name="Google Shape;379;p47"/>
          <p:cNvSpPr/>
          <p:nvPr/>
        </p:nvSpPr>
        <p:spPr>
          <a:xfrm>
            <a:off x="5078450" y="499400"/>
            <a:ext cx="324000" cy="314100"/>
          </a:xfrm>
          <a:prstGeom prst="star5">
            <a:avLst>
              <a:gd fmla="val 19098" name="adj"/>
              <a:gd fmla="val 105146" name="hf"/>
              <a:gd fmla="val 110557" name="vf"/>
            </a:avLst>
          </a:prstGeom>
          <a:solidFill>
            <a:schemeClr val="accent1"/>
          </a:solidFill>
          <a:ln cap="flat" cmpd="sng" w="9525">
            <a:solidFill>
              <a:srgbClr val="666666"/>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EC6F6B"/>
              </a:solidFill>
              <a:highlight>
                <a:srgbClr val="EC6F6B"/>
              </a:highlight>
              <a:latin typeface="Arial"/>
              <a:ea typeface="Arial"/>
              <a:cs typeface="Arial"/>
              <a:sym typeface="Arial"/>
            </a:endParaRPr>
          </a:p>
        </p:txBody>
      </p:sp>
      <p:sp>
        <p:nvSpPr>
          <p:cNvPr id="380" name="Google Shape;380;p47"/>
          <p:cNvSpPr/>
          <p:nvPr/>
        </p:nvSpPr>
        <p:spPr>
          <a:xfrm>
            <a:off x="5193050" y="499400"/>
            <a:ext cx="324000" cy="314100"/>
          </a:xfrm>
          <a:prstGeom prst="star5">
            <a:avLst>
              <a:gd fmla="val 19098" name="adj"/>
              <a:gd fmla="val 105146" name="hf"/>
              <a:gd fmla="val 110557" name="vf"/>
            </a:avLst>
          </a:prstGeom>
          <a:solidFill>
            <a:schemeClr val="accent1"/>
          </a:solidFill>
          <a:ln cap="flat" cmpd="sng" w="9525">
            <a:solidFill>
              <a:srgbClr val="666666"/>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EC6F6B"/>
              </a:solidFill>
              <a:highlight>
                <a:srgbClr val="EC6F6B"/>
              </a:highlight>
              <a:latin typeface="Arial"/>
              <a:ea typeface="Arial"/>
              <a:cs typeface="Arial"/>
              <a:sym typeface="Arial"/>
            </a:endParaRPr>
          </a:p>
        </p:txBody>
      </p:sp>
      <p:sp>
        <p:nvSpPr>
          <p:cNvPr id="381" name="Google Shape;381;p47"/>
          <p:cNvSpPr/>
          <p:nvPr/>
        </p:nvSpPr>
        <p:spPr>
          <a:xfrm>
            <a:off x="5328575" y="499400"/>
            <a:ext cx="324000" cy="314100"/>
          </a:xfrm>
          <a:prstGeom prst="star5">
            <a:avLst>
              <a:gd fmla="val 19098" name="adj"/>
              <a:gd fmla="val 105146" name="hf"/>
              <a:gd fmla="val 110557" name="vf"/>
            </a:avLst>
          </a:prstGeom>
          <a:solidFill>
            <a:schemeClr val="accent1"/>
          </a:solidFill>
          <a:ln cap="flat" cmpd="sng" w="9525">
            <a:solidFill>
              <a:srgbClr val="666666"/>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EC6F6B"/>
              </a:solidFill>
              <a:highlight>
                <a:srgbClr val="EC6F6B"/>
              </a:highlight>
              <a:latin typeface="Arial"/>
              <a:ea typeface="Arial"/>
              <a:cs typeface="Arial"/>
              <a:sym typeface="Arial"/>
            </a:endParaRPr>
          </a:p>
        </p:txBody>
      </p:sp>
      <p:sp>
        <p:nvSpPr>
          <p:cNvPr id="382" name="Google Shape;382;p47"/>
          <p:cNvSpPr/>
          <p:nvPr/>
        </p:nvSpPr>
        <p:spPr>
          <a:xfrm>
            <a:off x="5404775" y="499400"/>
            <a:ext cx="324000" cy="314100"/>
          </a:xfrm>
          <a:prstGeom prst="star5">
            <a:avLst>
              <a:gd fmla="val 19098" name="adj"/>
              <a:gd fmla="val 105146" name="hf"/>
              <a:gd fmla="val 110557" name="vf"/>
            </a:avLst>
          </a:prstGeom>
          <a:solidFill>
            <a:schemeClr val="accent1"/>
          </a:solidFill>
          <a:ln cap="flat" cmpd="sng" w="9525">
            <a:solidFill>
              <a:srgbClr val="666666"/>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EC6F6B"/>
              </a:solidFill>
              <a:highlight>
                <a:srgbClr val="EC6F6B"/>
              </a:highlight>
              <a:latin typeface="Arial"/>
              <a:ea typeface="Arial"/>
              <a:cs typeface="Arial"/>
              <a:sym typeface="Arial"/>
            </a:endParaRPr>
          </a:p>
        </p:txBody>
      </p:sp>
      <p:sp>
        <p:nvSpPr>
          <p:cNvPr id="383" name="Google Shape;383;p47"/>
          <p:cNvSpPr/>
          <p:nvPr/>
        </p:nvSpPr>
        <p:spPr>
          <a:xfrm>
            <a:off x="5537975" y="499400"/>
            <a:ext cx="324000" cy="314100"/>
          </a:xfrm>
          <a:prstGeom prst="star5">
            <a:avLst>
              <a:gd fmla="val 19098" name="adj"/>
              <a:gd fmla="val 105146" name="hf"/>
              <a:gd fmla="val 110557" name="vf"/>
            </a:avLst>
          </a:prstGeom>
          <a:solidFill>
            <a:schemeClr val="accent1"/>
          </a:solidFill>
          <a:ln cap="flat" cmpd="sng" w="9525">
            <a:solidFill>
              <a:srgbClr val="666666"/>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EC6F6B"/>
              </a:solidFill>
              <a:highlight>
                <a:srgbClr val="EC6F6B"/>
              </a:highlight>
              <a:latin typeface="Arial"/>
              <a:ea typeface="Arial"/>
              <a:cs typeface="Arial"/>
              <a:sym typeface="Arial"/>
            </a:endParaRPr>
          </a:p>
        </p:txBody>
      </p:sp>
      <p:sp>
        <p:nvSpPr>
          <p:cNvPr id="384" name="Google Shape;384;p47"/>
          <p:cNvSpPr/>
          <p:nvPr/>
        </p:nvSpPr>
        <p:spPr>
          <a:xfrm>
            <a:off x="5652575" y="499400"/>
            <a:ext cx="324000" cy="314100"/>
          </a:xfrm>
          <a:prstGeom prst="star5">
            <a:avLst>
              <a:gd fmla="val 19098" name="adj"/>
              <a:gd fmla="val 105146" name="hf"/>
              <a:gd fmla="val 110557" name="vf"/>
            </a:avLst>
          </a:prstGeom>
          <a:solidFill>
            <a:schemeClr val="accent1"/>
          </a:solidFill>
          <a:ln cap="flat" cmpd="sng" w="9525">
            <a:solidFill>
              <a:srgbClr val="666666"/>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EC6F6B"/>
              </a:solidFill>
              <a:highlight>
                <a:srgbClr val="EC6F6B"/>
              </a:highlight>
              <a:latin typeface="Arial"/>
              <a:ea typeface="Arial"/>
              <a:cs typeface="Arial"/>
              <a:sym typeface="Arial"/>
            </a:endParaRPr>
          </a:p>
        </p:txBody>
      </p:sp>
      <p:sp>
        <p:nvSpPr>
          <p:cNvPr id="385" name="Google Shape;385;p47"/>
          <p:cNvSpPr/>
          <p:nvPr/>
        </p:nvSpPr>
        <p:spPr>
          <a:xfrm>
            <a:off x="5788100" y="499400"/>
            <a:ext cx="324000" cy="314100"/>
          </a:xfrm>
          <a:prstGeom prst="star5">
            <a:avLst>
              <a:gd fmla="val 19098" name="adj"/>
              <a:gd fmla="val 105146" name="hf"/>
              <a:gd fmla="val 110557" name="vf"/>
            </a:avLst>
          </a:prstGeom>
          <a:solidFill>
            <a:schemeClr val="accent1"/>
          </a:solidFill>
          <a:ln cap="flat" cmpd="sng" w="9525">
            <a:solidFill>
              <a:srgbClr val="666666"/>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EC6F6B"/>
              </a:solidFill>
              <a:highlight>
                <a:srgbClr val="EC6F6B"/>
              </a:highlight>
              <a:latin typeface="Arial"/>
              <a:ea typeface="Arial"/>
              <a:cs typeface="Arial"/>
              <a:sym typeface="Arial"/>
            </a:endParaRPr>
          </a:p>
        </p:txBody>
      </p:sp>
      <p:sp>
        <p:nvSpPr>
          <p:cNvPr id="386" name="Google Shape;386;p47"/>
          <p:cNvSpPr/>
          <p:nvPr/>
        </p:nvSpPr>
        <p:spPr>
          <a:xfrm>
            <a:off x="5864300" y="499400"/>
            <a:ext cx="324000" cy="314100"/>
          </a:xfrm>
          <a:prstGeom prst="star5">
            <a:avLst>
              <a:gd fmla="val 19098" name="adj"/>
              <a:gd fmla="val 105146" name="hf"/>
              <a:gd fmla="val 110557" name="vf"/>
            </a:avLst>
          </a:prstGeom>
          <a:solidFill>
            <a:schemeClr val="accent1"/>
          </a:solidFill>
          <a:ln cap="flat" cmpd="sng" w="9525">
            <a:solidFill>
              <a:srgbClr val="666666"/>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EC6F6B"/>
              </a:solidFill>
              <a:highlight>
                <a:srgbClr val="EC6F6B"/>
              </a:highlight>
              <a:latin typeface="Arial"/>
              <a:ea typeface="Arial"/>
              <a:cs typeface="Arial"/>
              <a:sym typeface="Arial"/>
            </a:endParaRPr>
          </a:p>
        </p:txBody>
      </p:sp>
      <p:sp>
        <p:nvSpPr>
          <p:cNvPr id="387" name="Google Shape;387;p47"/>
          <p:cNvSpPr/>
          <p:nvPr/>
        </p:nvSpPr>
        <p:spPr>
          <a:xfrm>
            <a:off x="5997500" y="499400"/>
            <a:ext cx="324000" cy="314100"/>
          </a:xfrm>
          <a:prstGeom prst="star5">
            <a:avLst>
              <a:gd fmla="val 19098" name="adj"/>
              <a:gd fmla="val 105146" name="hf"/>
              <a:gd fmla="val 110557" name="vf"/>
            </a:avLst>
          </a:prstGeom>
          <a:solidFill>
            <a:schemeClr val="accent1"/>
          </a:solidFill>
          <a:ln cap="flat" cmpd="sng" w="9525">
            <a:solidFill>
              <a:srgbClr val="666666"/>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EC6F6B"/>
              </a:solidFill>
              <a:highlight>
                <a:srgbClr val="EC6F6B"/>
              </a:highlight>
              <a:latin typeface="Arial"/>
              <a:ea typeface="Arial"/>
              <a:cs typeface="Arial"/>
              <a:sym typeface="Arial"/>
            </a:endParaRPr>
          </a:p>
        </p:txBody>
      </p:sp>
      <p:sp>
        <p:nvSpPr>
          <p:cNvPr id="388" name="Google Shape;388;p47"/>
          <p:cNvSpPr/>
          <p:nvPr/>
        </p:nvSpPr>
        <p:spPr>
          <a:xfrm>
            <a:off x="6112100" y="499400"/>
            <a:ext cx="324000" cy="314100"/>
          </a:xfrm>
          <a:prstGeom prst="star5">
            <a:avLst>
              <a:gd fmla="val 19098" name="adj"/>
              <a:gd fmla="val 105146" name="hf"/>
              <a:gd fmla="val 110557" name="vf"/>
            </a:avLst>
          </a:prstGeom>
          <a:solidFill>
            <a:schemeClr val="accent1"/>
          </a:solidFill>
          <a:ln cap="flat" cmpd="sng" w="9525">
            <a:solidFill>
              <a:srgbClr val="666666"/>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EC6F6B"/>
              </a:solidFill>
              <a:highlight>
                <a:srgbClr val="EC6F6B"/>
              </a:highlight>
              <a:latin typeface="Arial"/>
              <a:ea typeface="Arial"/>
              <a:cs typeface="Arial"/>
              <a:sym typeface="Arial"/>
            </a:endParaRPr>
          </a:p>
        </p:txBody>
      </p:sp>
      <p:sp>
        <p:nvSpPr>
          <p:cNvPr id="389" name="Google Shape;389;p47"/>
          <p:cNvSpPr/>
          <p:nvPr/>
        </p:nvSpPr>
        <p:spPr>
          <a:xfrm>
            <a:off x="6247625" y="499400"/>
            <a:ext cx="324000" cy="314100"/>
          </a:xfrm>
          <a:prstGeom prst="star5">
            <a:avLst>
              <a:gd fmla="val 19098" name="adj"/>
              <a:gd fmla="val 105146" name="hf"/>
              <a:gd fmla="val 110557" name="vf"/>
            </a:avLst>
          </a:prstGeom>
          <a:solidFill>
            <a:schemeClr val="accent1"/>
          </a:solidFill>
          <a:ln cap="flat" cmpd="sng" w="9525">
            <a:solidFill>
              <a:srgbClr val="666666"/>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EC6F6B"/>
              </a:solidFill>
              <a:highlight>
                <a:srgbClr val="EC6F6B"/>
              </a:highlight>
              <a:latin typeface="Arial"/>
              <a:ea typeface="Arial"/>
              <a:cs typeface="Arial"/>
              <a:sym typeface="Arial"/>
            </a:endParaRPr>
          </a:p>
        </p:txBody>
      </p:sp>
      <p:cxnSp>
        <p:nvCxnSpPr>
          <p:cNvPr id="390" name="Google Shape;390;p47"/>
          <p:cNvCxnSpPr>
            <a:endCxn id="391" idx="1"/>
          </p:cNvCxnSpPr>
          <p:nvPr/>
        </p:nvCxnSpPr>
        <p:spPr>
          <a:xfrm flipH="1" rot="10800000">
            <a:off x="1440150" y="4343625"/>
            <a:ext cx="6085800" cy="14700"/>
          </a:xfrm>
          <a:prstGeom prst="straightConnector1">
            <a:avLst/>
          </a:prstGeom>
          <a:noFill/>
          <a:ln cap="flat" cmpd="sng" w="9525">
            <a:solidFill>
              <a:srgbClr val="666666"/>
            </a:solidFill>
            <a:prstDash val="solid"/>
            <a:round/>
            <a:headEnd len="med" w="med" type="stealth"/>
            <a:tailEnd len="med" w="med" type="triangle"/>
          </a:ln>
        </p:spPr>
      </p:cxnSp>
      <p:sp>
        <p:nvSpPr>
          <p:cNvPr id="392" name="Google Shape;392;p47"/>
          <p:cNvSpPr txBox="1"/>
          <p:nvPr/>
        </p:nvSpPr>
        <p:spPr>
          <a:xfrm>
            <a:off x="8062332" y="4897511"/>
            <a:ext cx="453000" cy="104400"/>
          </a:xfrm>
          <a:prstGeom prst="rect">
            <a:avLst/>
          </a:prstGeom>
          <a:noFill/>
          <a:ln>
            <a:noFill/>
          </a:ln>
        </p:spPr>
        <p:txBody>
          <a:bodyPr anchorCtr="0" anchor="b" bIns="0" lIns="0" spcFirstLastPara="1" rIns="0" wrap="square" tIns="0">
            <a:noAutofit/>
          </a:bodyPr>
          <a:lstStyle/>
          <a:p>
            <a:pPr indent="0" lvl="0" marL="0" marR="0" rtl="0" algn="r">
              <a:lnSpc>
                <a:spcPct val="100000"/>
              </a:lnSpc>
              <a:spcBef>
                <a:spcPts val="0"/>
              </a:spcBef>
              <a:spcAft>
                <a:spcPts val="0"/>
              </a:spcAft>
              <a:buClr>
                <a:srgbClr val="000000"/>
              </a:buClr>
              <a:buSzPts val="800"/>
              <a:buFont typeface="Arial"/>
              <a:buNone/>
            </a:pPr>
            <a:fld id="{00000000-1234-1234-1234-123412341234}" type="slidenum">
              <a:rPr b="1" i="0" lang="en-GB" sz="800" u="none" cap="none" strike="noStrike">
                <a:solidFill>
                  <a:srgbClr val="000000"/>
                </a:solidFill>
                <a:latin typeface="Oswald"/>
                <a:ea typeface="Oswald"/>
                <a:cs typeface="Oswald"/>
                <a:sym typeface="Oswald"/>
              </a:rPr>
              <a:t>‹#›</a:t>
            </a:fld>
            <a:endParaRPr b="1" i="0" sz="800" u="none" cap="none" strike="noStrike">
              <a:solidFill>
                <a:srgbClr val="000000"/>
              </a:solidFill>
              <a:latin typeface="Oswald"/>
              <a:ea typeface="Oswald"/>
              <a:cs typeface="Oswald"/>
              <a:sym typeface="Oswald"/>
            </a:endParaRPr>
          </a:p>
        </p:txBody>
      </p:sp>
      <p:sp>
        <p:nvSpPr>
          <p:cNvPr id="393" name="Google Shape;393;p47"/>
          <p:cNvSpPr txBox="1"/>
          <p:nvPr/>
        </p:nvSpPr>
        <p:spPr>
          <a:xfrm>
            <a:off x="7525950" y="4181775"/>
            <a:ext cx="1060500" cy="323700"/>
          </a:xfrm>
          <a:prstGeom prst="rect">
            <a:avLst/>
          </a:prstGeom>
          <a:noFill/>
          <a:ln>
            <a:noFill/>
          </a:ln>
        </p:spPr>
        <p:txBody>
          <a:bodyPr anchorCtr="0" anchor="t" bIns="34275" lIns="68350" spcFirstLastPara="1" rIns="68350" wrap="square" tIns="34275">
            <a:noAutofit/>
          </a:bodyPr>
          <a:lstStyle/>
          <a:p>
            <a:pPr indent="0" lvl="0" marL="0" marR="0" rtl="0" algn="l">
              <a:lnSpc>
                <a:spcPct val="115000"/>
              </a:lnSpc>
              <a:spcBef>
                <a:spcPts val="0"/>
              </a:spcBef>
              <a:spcAft>
                <a:spcPts val="0"/>
              </a:spcAft>
              <a:buClr>
                <a:srgbClr val="000000"/>
              </a:buClr>
              <a:buSzPts val="1800"/>
              <a:buFont typeface="Arial"/>
              <a:buNone/>
            </a:pPr>
            <a:r>
              <a:rPr lang="en-GB" sz="1800">
                <a:latin typeface="Oswald"/>
                <a:ea typeface="Oswald"/>
                <a:cs typeface="Oswald"/>
                <a:sym typeface="Oswald"/>
              </a:rPr>
              <a:t>UNFAIR (5)</a:t>
            </a:r>
            <a:endParaRPr b="0" i="0" sz="1800" u="none" cap="none" strike="noStrike">
              <a:solidFill>
                <a:srgbClr val="000000"/>
              </a:solidFill>
              <a:latin typeface="Oswald"/>
              <a:ea typeface="Oswald"/>
              <a:cs typeface="Oswald"/>
              <a:sym typeface="Oswald"/>
            </a:endParaRPr>
          </a:p>
          <a:p>
            <a:pPr indent="0" lvl="0" marL="0" marR="0" rtl="0" algn="l">
              <a:lnSpc>
                <a:spcPct val="115000"/>
              </a:lnSpc>
              <a:spcBef>
                <a:spcPts val="750"/>
              </a:spcBef>
              <a:spcAft>
                <a:spcPts val="0"/>
              </a:spcAft>
              <a:buClr>
                <a:srgbClr val="000000"/>
              </a:buClr>
              <a:buSzPts val="1800"/>
              <a:buFont typeface="Arial"/>
              <a:buNone/>
            </a:pPr>
            <a:r>
              <a:t/>
            </a:r>
            <a:endParaRPr b="0" i="0" sz="1800" u="none" cap="none" strike="noStrike">
              <a:solidFill>
                <a:srgbClr val="000000"/>
              </a:solidFill>
              <a:latin typeface="Oswald"/>
              <a:ea typeface="Oswald"/>
              <a:cs typeface="Oswald"/>
              <a:sym typeface="Oswald"/>
            </a:endParaRPr>
          </a:p>
        </p:txBody>
      </p:sp>
      <p:sp>
        <p:nvSpPr>
          <p:cNvPr id="394" name="Google Shape;394;p47"/>
          <p:cNvSpPr txBox="1"/>
          <p:nvPr/>
        </p:nvSpPr>
        <p:spPr>
          <a:xfrm>
            <a:off x="706050" y="4181775"/>
            <a:ext cx="1107000" cy="323700"/>
          </a:xfrm>
          <a:prstGeom prst="rect">
            <a:avLst/>
          </a:prstGeom>
          <a:noFill/>
          <a:ln>
            <a:noFill/>
          </a:ln>
        </p:spPr>
        <p:txBody>
          <a:bodyPr anchorCtr="0" anchor="t" bIns="34275" lIns="68350" spcFirstLastPara="1" rIns="68350" wrap="square" tIns="34275">
            <a:noAutofit/>
          </a:bodyPr>
          <a:lstStyle/>
          <a:p>
            <a:pPr indent="0" lvl="0" marL="0" marR="0" rtl="0" algn="l">
              <a:lnSpc>
                <a:spcPct val="115000"/>
              </a:lnSpc>
              <a:spcBef>
                <a:spcPts val="0"/>
              </a:spcBef>
              <a:spcAft>
                <a:spcPts val="0"/>
              </a:spcAft>
              <a:buClr>
                <a:srgbClr val="000000"/>
              </a:buClr>
              <a:buSzPts val="1800"/>
              <a:buFont typeface="Arial"/>
              <a:buNone/>
            </a:pPr>
            <a:r>
              <a:rPr lang="en-GB" sz="1800">
                <a:latin typeface="Oswald"/>
                <a:ea typeface="Oswald"/>
                <a:cs typeface="Oswald"/>
                <a:sym typeface="Oswald"/>
              </a:rPr>
              <a:t>FAIR (1)</a:t>
            </a:r>
            <a:endParaRPr b="0" i="0" sz="1800" u="none" cap="none" strike="noStrike">
              <a:solidFill>
                <a:srgbClr val="000000"/>
              </a:solidFill>
              <a:latin typeface="Oswald"/>
              <a:ea typeface="Oswald"/>
              <a:cs typeface="Oswald"/>
              <a:sym typeface="Oswald"/>
            </a:endParaRPr>
          </a:p>
          <a:p>
            <a:pPr indent="0" lvl="0" marL="0" marR="0" rtl="0" algn="l">
              <a:lnSpc>
                <a:spcPct val="115000"/>
              </a:lnSpc>
              <a:spcBef>
                <a:spcPts val="750"/>
              </a:spcBef>
              <a:spcAft>
                <a:spcPts val="0"/>
              </a:spcAft>
              <a:buClr>
                <a:srgbClr val="000000"/>
              </a:buClr>
              <a:buSzPts val="1800"/>
              <a:buFont typeface="Arial"/>
              <a:buNone/>
            </a:pPr>
            <a:r>
              <a:t/>
            </a:r>
            <a:endParaRPr b="0" i="0" sz="1800" u="none" cap="none" strike="noStrike">
              <a:solidFill>
                <a:srgbClr val="000000"/>
              </a:solidFill>
              <a:latin typeface="Oswald"/>
              <a:ea typeface="Oswald"/>
              <a:cs typeface="Oswald"/>
              <a:sym typeface="Oswald"/>
            </a:endParaRPr>
          </a:p>
        </p:txBody>
      </p:sp>
      <p:cxnSp>
        <p:nvCxnSpPr>
          <p:cNvPr id="395" name="Google Shape;395;p47"/>
          <p:cNvCxnSpPr>
            <a:endCxn id="393" idx="1"/>
          </p:cNvCxnSpPr>
          <p:nvPr/>
        </p:nvCxnSpPr>
        <p:spPr>
          <a:xfrm flipH="1" rot="10800000">
            <a:off x="1440150" y="4343625"/>
            <a:ext cx="6085800" cy="14700"/>
          </a:xfrm>
          <a:prstGeom prst="straightConnector1">
            <a:avLst/>
          </a:prstGeom>
          <a:noFill/>
          <a:ln cap="flat" cmpd="sng" w="9525">
            <a:solidFill>
              <a:srgbClr val="666666"/>
            </a:solidFill>
            <a:prstDash val="solid"/>
            <a:round/>
            <a:headEnd len="med" w="med" type="stealth"/>
            <a:tailEnd len="med" w="med" type="triangle"/>
          </a:ln>
        </p:spPr>
      </p:cxnSp>
      <p:cxnSp>
        <p:nvCxnSpPr>
          <p:cNvPr id="396" name="Google Shape;396;p47"/>
          <p:cNvCxnSpPr/>
          <p:nvPr/>
        </p:nvCxnSpPr>
        <p:spPr>
          <a:xfrm flipH="1">
            <a:off x="4424550" y="4269900"/>
            <a:ext cx="2400" cy="186600"/>
          </a:xfrm>
          <a:prstGeom prst="straightConnector1">
            <a:avLst/>
          </a:prstGeom>
          <a:noFill/>
          <a:ln cap="flat" cmpd="sng" w="9525">
            <a:solidFill>
              <a:srgbClr val="666666"/>
            </a:solidFill>
            <a:prstDash val="solid"/>
            <a:round/>
            <a:headEnd len="med" w="med" type="none"/>
            <a:tailEnd len="med" w="med" type="none"/>
          </a:ln>
        </p:spPr>
      </p:cxnSp>
      <p:cxnSp>
        <p:nvCxnSpPr>
          <p:cNvPr id="397" name="Google Shape;397;p47"/>
          <p:cNvCxnSpPr/>
          <p:nvPr/>
        </p:nvCxnSpPr>
        <p:spPr>
          <a:xfrm>
            <a:off x="2810100" y="4293225"/>
            <a:ext cx="0" cy="156000"/>
          </a:xfrm>
          <a:prstGeom prst="straightConnector1">
            <a:avLst/>
          </a:prstGeom>
          <a:noFill/>
          <a:ln cap="flat" cmpd="sng" w="9525">
            <a:solidFill>
              <a:srgbClr val="666666"/>
            </a:solidFill>
            <a:prstDash val="solid"/>
            <a:round/>
            <a:headEnd len="med" w="med" type="none"/>
            <a:tailEnd len="med" w="med" type="none"/>
          </a:ln>
        </p:spPr>
      </p:cxnSp>
      <p:cxnSp>
        <p:nvCxnSpPr>
          <p:cNvPr id="398" name="Google Shape;398;p47"/>
          <p:cNvCxnSpPr/>
          <p:nvPr/>
        </p:nvCxnSpPr>
        <p:spPr>
          <a:xfrm>
            <a:off x="5934300" y="4293225"/>
            <a:ext cx="0" cy="156000"/>
          </a:xfrm>
          <a:prstGeom prst="straightConnector1">
            <a:avLst/>
          </a:prstGeom>
          <a:noFill/>
          <a:ln cap="flat" cmpd="sng" w="9525">
            <a:solidFill>
              <a:srgbClr val="666666"/>
            </a:solidFill>
            <a:prstDash val="solid"/>
            <a:round/>
            <a:headEnd len="med" w="med" type="none"/>
            <a:tailEnd len="med" w="med" type="none"/>
          </a:ln>
        </p:spPr>
      </p:cxnSp>
      <p:sp>
        <p:nvSpPr>
          <p:cNvPr id="399" name="Google Shape;399;p47"/>
          <p:cNvSpPr txBox="1"/>
          <p:nvPr/>
        </p:nvSpPr>
        <p:spPr>
          <a:xfrm>
            <a:off x="5784450" y="4181775"/>
            <a:ext cx="384000" cy="323700"/>
          </a:xfrm>
          <a:prstGeom prst="rect">
            <a:avLst/>
          </a:prstGeom>
          <a:noFill/>
          <a:ln>
            <a:noFill/>
          </a:ln>
        </p:spPr>
        <p:txBody>
          <a:bodyPr anchorCtr="0" anchor="t" bIns="34275" lIns="68350" spcFirstLastPara="1" rIns="68350" wrap="square" tIns="34275">
            <a:noAutofit/>
          </a:bodyPr>
          <a:lstStyle/>
          <a:p>
            <a:pPr indent="0" lvl="0" marL="0" marR="0" rtl="0" algn="l">
              <a:lnSpc>
                <a:spcPct val="115000"/>
              </a:lnSpc>
              <a:spcBef>
                <a:spcPts val="0"/>
              </a:spcBef>
              <a:spcAft>
                <a:spcPts val="0"/>
              </a:spcAft>
              <a:buClr>
                <a:srgbClr val="000000"/>
              </a:buClr>
              <a:buSzPts val="1800"/>
              <a:buFont typeface="Arial"/>
              <a:buNone/>
            </a:pPr>
            <a:r>
              <a:rPr lang="en-GB" sz="1800">
                <a:latin typeface="Oswald"/>
                <a:ea typeface="Oswald"/>
                <a:cs typeface="Oswald"/>
                <a:sym typeface="Oswald"/>
              </a:rPr>
              <a:t>4</a:t>
            </a:r>
            <a:endParaRPr b="0" i="0" sz="1800" u="none" cap="none" strike="noStrike">
              <a:solidFill>
                <a:srgbClr val="000000"/>
              </a:solidFill>
              <a:latin typeface="Oswald"/>
              <a:ea typeface="Oswald"/>
              <a:cs typeface="Oswald"/>
              <a:sym typeface="Oswald"/>
            </a:endParaRPr>
          </a:p>
          <a:p>
            <a:pPr indent="0" lvl="0" marL="0" marR="0" rtl="0" algn="l">
              <a:lnSpc>
                <a:spcPct val="115000"/>
              </a:lnSpc>
              <a:spcBef>
                <a:spcPts val="750"/>
              </a:spcBef>
              <a:spcAft>
                <a:spcPts val="0"/>
              </a:spcAft>
              <a:buClr>
                <a:srgbClr val="000000"/>
              </a:buClr>
              <a:buSzPts val="1800"/>
              <a:buFont typeface="Arial"/>
              <a:buNone/>
            </a:pPr>
            <a:r>
              <a:t/>
            </a:r>
            <a:endParaRPr b="0" i="0" sz="1800" u="none" cap="none" strike="noStrike">
              <a:solidFill>
                <a:srgbClr val="000000"/>
              </a:solidFill>
              <a:latin typeface="Oswald"/>
              <a:ea typeface="Oswald"/>
              <a:cs typeface="Oswald"/>
              <a:sym typeface="Oswald"/>
            </a:endParaRPr>
          </a:p>
        </p:txBody>
      </p:sp>
      <p:sp>
        <p:nvSpPr>
          <p:cNvPr id="400" name="Google Shape;400;p47"/>
          <p:cNvSpPr txBox="1"/>
          <p:nvPr/>
        </p:nvSpPr>
        <p:spPr>
          <a:xfrm>
            <a:off x="4291050" y="4181775"/>
            <a:ext cx="384000" cy="323700"/>
          </a:xfrm>
          <a:prstGeom prst="rect">
            <a:avLst/>
          </a:prstGeom>
          <a:noFill/>
          <a:ln>
            <a:noFill/>
          </a:ln>
        </p:spPr>
        <p:txBody>
          <a:bodyPr anchorCtr="0" anchor="t" bIns="34275" lIns="68350" spcFirstLastPara="1" rIns="68350" wrap="square" tIns="34275">
            <a:noAutofit/>
          </a:bodyPr>
          <a:lstStyle/>
          <a:p>
            <a:pPr indent="0" lvl="0" marL="0" marR="0" rtl="0" algn="l">
              <a:lnSpc>
                <a:spcPct val="115000"/>
              </a:lnSpc>
              <a:spcBef>
                <a:spcPts val="0"/>
              </a:spcBef>
              <a:spcAft>
                <a:spcPts val="0"/>
              </a:spcAft>
              <a:buClr>
                <a:srgbClr val="000000"/>
              </a:buClr>
              <a:buSzPts val="1800"/>
              <a:buFont typeface="Arial"/>
              <a:buNone/>
            </a:pPr>
            <a:r>
              <a:rPr lang="en-GB" sz="1800">
                <a:latin typeface="Oswald"/>
                <a:ea typeface="Oswald"/>
                <a:cs typeface="Oswald"/>
                <a:sym typeface="Oswald"/>
              </a:rPr>
              <a:t>3</a:t>
            </a:r>
            <a:endParaRPr b="0" i="0" sz="1800" u="none" cap="none" strike="noStrike">
              <a:solidFill>
                <a:srgbClr val="000000"/>
              </a:solidFill>
              <a:latin typeface="Oswald"/>
              <a:ea typeface="Oswald"/>
              <a:cs typeface="Oswald"/>
              <a:sym typeface="Oswald"/>
            </a:endParaRPr>
          </a:p>
          <a:p>
            <a:pPr indent="0" lvl="0" marL="0" marR="0" rtl="0" algn="l">
              <a:lnSpc>
                <a:spcPct val="115000"/>
              </a:lnSpc>
              <a:spcBef>
                <a:spcPts val="750"/>
              </a:spcBef>
              <a:spcAft>
                <a:spcPts val="0"/>
              </a:spcAft>
              <a:buClr>
                <a:srgbClr val="000000"/>
              </a:buClr>
              <a:buSzPts val="1800"/>
              <a:buFont typeface="Arial"/>
              <a:buNone/>
            </a:pPr>
            <a:r>
              <a:t/>
            </a:r>
            <a:endParaRPr b="0" i="0" sz="1800" u="none" cap="none" strike="noStrike">
              <a:solidFill>
                <a:srgbClr val="000000"/>
              </a:solidFill>
              <a:latin typeface="Oswald"/>
              <a:ea typeface="Oswald"/>
              <a:cs typeface="Oswald"/>
              <a:sym typeface="Oswald"/>
            </a:endParaRPr>
          </a:p>
        </p:txBody>
      </p:sp>
      <p:sp>
        <p:nvSpPr>
          <p:cNvPr id="401" name="Google Shape;401;p47"/>
          <p:cNvSpPr txBox="1"/>
          <p:nvPr/>
        </p:nvSpPr>
        <p:spPr>
          <a:xfrm>
            <a:off x="2683050" y="4209375"/>
            <a:ext cx="384000" cy="323700"/>
          </a:xfrm>
          <a:prstGeom prst="rect">
            <a:avLst/>
          </a:prstGeom>
          <a:noFill/>
          <a:ln>
            <a:noFill/>
          </a:ln>
        </p:spPr>
        <p:txBody>
          <a:bodyPr anchorCtr="0" anchor="t" bIns="34275" lIns="68350" spcFirstLastPara="1" rIns="68350" wrap="square" tIns="34275">
            <a:noAutofit/>
          </a:bodyPr>
          <a:lstStyle/>
          <a:p>
            <a:pPr indent="0" lvl="0" marL="0" marR="0" rtl="0" algn="l">
              <a:lnSpc>
                <a:spcPct val="115000"/>
              </a:lnSpc>
              <a:spcBef>
                <a:spcPts val="0"/>
              </a:spcBef>
              <a:spcAft>
                <a:spcPts val="0"/>
              </a:spcAft>
              <a:buClr>
                <a:srgbClr val="000000"/>
              </a:buClr>
              <a:buSzPts val="1800"/>
              <a:buFont typeface="Arial"/>
              <a:buNone/>
            </a:pPr>
            <a:r>
              <a:rPr lang="en-GB" sz="1800">
                <a:latin typeface="Oswald"/>
                <a:ea typeface="Oswald"/>
                <a:cs typeface="Oswald"/>
                <a:sym typeface="Oswald"/>
              </a:rPr>
              <a:t>2</a:t>
            </a:r>
            <a:endParaRPr b="0" i="0" sz="1800" u="none" cap="none" strike="noStrike">
              <a:solidFill>
                <a:srgbClr val="000000"/>
              </a:solidFill>
              <a:latin typeface="Oswald"/>
              <a:ea typeface="Oswald"/>
              <a:cs typeface="Oswald"/>
              <a:sym typeface="Oswald"/>
            </a:endParaRPr>
          </a:p>
          <a:p>
            <a:pPr indent="0" lvl="0" marL="0" marR="0" rtl="0" algn="l">
              <a:lnSpc>
                <a:spcPct val="115000"/>
              </a:lnSpc>
              <a:spcBef>
                <a:spcPts val="750"/>
              </a:spcBef>
              <a:spcAft>
                <a:spcPts val="0"/>
              </a:spcAft>
              <a:buClr>
                <a:srgbClr val="000000"/>
              </a:buClr>
              <a:buSzPts val="1800"/>
              <a:buFont typeface="Arial"/>
              <a:buNone/>
            </a:pPr>
            <a:r>
              <a:t/>
            </a:r>
            <a:endParaRPr b="0" i="0" sz="1800" u="none" cap="none" strike="noStrike">
              <a:solidFill>
                <a:srgbClr val="000000"/>
              </a:solidFill>
              <a:latin typeface="Oswald"/>
              <a:ea typeface="Oswald"/>
              <a:cs typeface="Oswald"/>
              <a:sym typeface="Oswald"/>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05" name="Shape 405"/>
        <p:cNvGrpSpPr/>
        <p:nvPr/>
      </p:nvGrpSpPr>
      <p:grpSpPr>
        <a:xfrm>
          <a:off x="0" y="0"/>
          <a:ext cx="0" cy="0"/>
          <a:chOff x="0" y="0"/>
          <a:chExt cx="0" cy="0"/>
        </a:xfrm>
      </p:grpSpPr>
      <p:sp>
        <p:nvSpPr>
          <p:cNvPr id="406" name="Google Shape;406;p48"/>
          <p:cNvSpPr txBox="1"/>
          <p:nvPr>
            <p:ph type="title"/>
          </p:nvPr>
        </p:nvSpPr>
        <p:spPr>
          <a:xfrm>
            <a:off x="629841" y="339189"/>
            <a:ext cx="3097500" cy="474300"/>
          </a:xfrm>
          <a:prstGeom prst="rect">
            <a:avLst/>
          </a:prstGeom>
          <a:noFill/>
          <a:ln>
            <a:noFill/>
          </a:ln>
        </p:spPr>
        <p:txBody>
          <a:bodyPr anchorCtr="0" anchor="t" bIns="0" lIns="68575" spcFirstLastPara="1" rIns="68575" wrap="square" tIns="0">
            <a:noAutofit/>
          </a:bodyPr>
          <a:lstStyle/>
          <a:p>
            <a:pPr indent="0" lvl="0" marL="0" rtl="0" algn="l">
              <a:lnSpc>
                <a:spcPct val="90000"/>
              </a:lnSpc>
              <a:spcBef>
                <a:spcPts val="0"/>
              </a:spcBef>
              <a:spcAft>
                <a:spcPts val="0"/>
              </a:spcAft>
              <a:buClr>
                <a:srgbClr val="000000"/>
              </a:buClr>
              <a:buSzPts val="2800"/>
              <a:buFont typeface="Oswald"/>
              <a:buNone/>
            </a:pPr>
            <a:r>
              <a:rPr lang="en-GB" sz="1800"/>
              <a:t>A FAIR TRIAL?	</a:t>
            </a:r>
            <a:endParaRPr sz="1800"/>
          </a:p>
          <a:p>
            <a:pPr indent="0" lvl="0" marL="0" rtl="0" algn="l">
              <a:lnSpc>
                <a:spcPct val="90000"/>
              </a:lnSpc>
              <a:spcBef>
                <a:spcPts val="0"/>
              </a:spcBef>
              <a:spcAft>
                <a:spcPts val="0"/>
              </a:spcAft>
              <a:buClr>
                <a:srgbClr val="000000"/>
              </a:buClr>
              <a:buSzPts val="2800"/>
              <a:buFont typeface="Oswald"/>
              <a:buNone/>
            </a:pPr>
            <a:r>
              <a:rPr lang="en-GB" sz="1800"/>
              <a:t>Mikita Zalatarou</a:t>
            </a:r>
            <a:endParaRPr sz="1800"/>
          </a:p>
          <a:p>
            <a:pPr indent="0" lvl="0" marL="0" rtl="0" algn="l">
              <a:lnSpc>
                <a:spcPct val="90000"/>
              </a:lnSpc>
              <a:spcBef>
                <a:spcPts val="0"/>
              </a:spcBef>
              <a:spcAft>
                <a:spcPts val="0"/>
              </a:spcAft>
              <a:buClr>
                <a:srgbClr val="000000"/>
              </a:buClr>
              <a:buSzPts val="1500"/>
              <a:buFont typeface="Oswald"/>
              <a:buNone/>
            </a:pPr>
            <a:r>
              <a:t/>
            </a:r>
            <a:endParaRPr sz="1100"/>
          </a:p>
        </p:txBody>
      </p:sp>
      <p:sp>
        <p:nvSpPr>
          <p:cNvPr id="407" name="Google Shape;407;p48"/>
          <p:cNvSpPr txBox="1"/>
          <p:nvPr/>
        </p:nvSpPr>
        <p:spPr>
          <a:xfrm>
            <a:off x="8062332" y="4897511"/>
            <a:ext cx="453000" cy="104400"/>
          </a:xfrm>
          <a:prstGeom prst="rect">
            <a:avLst/>
          </a:prstGeom>
          <a:noFill/>
          <a:ln>
            <a:noFill/>
          </a:ln>
        </p:spPr>
        <p:txBody>
          <a:bodyPr anchorCtr="0" anchor="b" bIns="0" lIns="0" spcFirstLastPara="1" rIns="0" wrap="square" tIns="0">
            <a:noAutofit/>
          </a:bodyPr>
          <a:lstStyle/>
          <a:p>
            <a:pPr indent="0" lvl="0" marL="0" marR="0" rtl="0" algn="r">
              <a:lnSpc>
                <a:spcPct val="100000"/>
              </a:lnSpc>
              <a:spcBef>
                <a:spcPts val="0"/>
              </a:spcBef>
              <a:spcAft>
                <a:spcPts val="0"/>
              </a:spcAft>
              <a:buClr>
                <a:srgbClr val="000000"/>
              </a:buClr>
              <a:buSzPts val="800"/>
              <a:buFont typeface="Arial"/>
              <a:buNone/>
            </a:pPr>
            <a:fld id="{00000000-1234-1234-1234-123412341234}" type="slidenum">
              <a:rPr b="1" i="0" lang="en-GB" sz="800" u="none" cap="none" strike="noStrike">
                <a:solidFill>
                  <a:srgbClr val="000000"/>
                </a:solidFill>
                <a:latin typeface="Oswald"/>
                <a:ea typeface="Oswald"/>
                <a:cs typeface="Oswald"/>
                <a:sym typeface="Oswald"/>
              </a:rPr>
              <a:t>‹#›</a:t>
            </a:fld>
            <a:endParaRPr b="1" i="0" sz="800" u="none" cap="none" strike="noStrike">
              <a:solidFill>
                <a:srgbClr val="000000"/>
              </a:solidFill>
              <a:latin typeface="Oswald"/>
              <a:ea typeface="Oswald"/>
              <a:cs typeface="Oswald"/>
              <a:sym typeface="Oswald"/>
            </a:endParaRPr>
          </a:p>
        </p:txBody>
      </p:sp>
      <p:sp>
        <p:nvSpPr>
          <p:cNvPr id="408" name="Google Shape;408;p48"/>
          <p:cNvSpPr txBox="1"/>
          <p:nvPr/>
        </p:nvSpPr>
        <p:spPr>
          <a:xfrm>
            <a:off x="540725" y="934925"/>
            <a:ext cx="7974600" cy="3181500"/>
          </a:xfrm>
          <a:prstGeom prst="rect">
            <a:avLst/>
          </a:prstGeom>
          <a:noFill/>
          <a:ln>
            <a:noFill/>
          </a:ln>
        </p:spPr>
        <p:txBody>
          <a:bodyPr anchorCtr="0" anchor="t" bIns="91425" lIns="91425" spcFirstLastPara="1" rIns="91425" wrap="square" tIns="91425">
            <a:spAutoFit/>
          </a:bodyPr>
          <a:lstStyle/>
          <a:p>
            <a:pPr indent="0" lvl="0" marL="0" marR="0" rtl="0" algn="l">
              <a:lnSpc>
                <a:spcPct val="115000"/>
              </a:lnSpc>
              <a:spcBef>
                <a:spcPts val="0"/>
              </a:spcBef>
              <a:spcAft>
                <a:spcPts val="0"/>
              </a:spcAft>
              <a:buNone/>
            </a:pPr>
            <a:r>
              <a:rPr lang="en-GB" sz="1300">
                <a:latin typeface="Oswald"/>
                <a:ea typeface="Oswald"/>
                <a:cs typeface="Oswald"/>
                <a:sym typeface="Oswald"/>
              </a:rPr>
              <a:t>Until recently, Mikita Zalatarou was a typical teenager. He liked playing Minecraft and listening to rap </a:t>
            </a:r>
            <a:endParaRPr sz="1300">
              <a:latin typeface="Oswald"/>
              <a:ea typeface="Oswald"/>
              <a:cs typeface="Oswald"/>
              <a:sym typeface="Oswald"/>
            </a:endParaRPr>
          </a:p>
          <a:p>
            <a:pPr indent="0" lvl="0" marL="0" marR="0" rtl="0" algn="l">
              <a:lnSpc>
                <a:spcPct val="115000"/>
              </a:lnSpc>
              <a:spcBef>
                <a:spcPts val="0"/>
              </a:spcBef>
              <a:spcAft>
                <a:spcPts val="0"/>
              </a:spcAft>
              <a:buNone/>
            </a:pPr>
            <a:r>
              <a:rPr lang="en-GB" sz="1300">
                <a:latin typeface="Oswald"/>
                <a:ea typeface="Oswald"/>
                <a:cs typeface="Oswald"/>
                <a:sym typeface="Oswald"/>
              </a:rPr>
              <a:t>music. Today, the 17-year-old has been cast into a world worse than Minecraft’s hellish Nether. </a:t>
            </a:r>
            <a:endParaRPr sz="1300">
              <a:latin typeface="Oswald"/>
              <a:ea typeface="Oswald"/>
              <a:cs typeface="Oswald"/>
              <a:sym typeface="Oswald"/>
            </a:endParaRPr>
          </a:p>
          <a:p>
            <a:pPr indent="0" lvl="0" marL="0" marR="0" rtl="0" algn="l">
              <a:lnSpc>
                <a:spcPct val="115000"/>
              </a:lnSpc>
              <a:spcBef>
                <a:spcPts val="0"/>
              </a:spcBef>
              <a:spcAft>
                <a:spcPts val="0"/>
              </a:spcAft>
              <a:buNone/>
            </a:pPr>
            <a:r>
              <a:t/>
            </a:r>
            <a:endParaRPr sz="500">
              <a:latin typeface="Oswald"/>
              <a:ea typeface="Oswald"/>
              <a:cs typeface="Oswald"/>
              <a:sym typeface="Oswald"/>
            </a:endParaRPr>
          </a:p>
          <a:p>
            <a:pPr indent="0" lvl="0" marL="0" marR="0" rtl="0" algn="l">
              <a:lnSpc>
                <a:spcPct val="115000"/>
              </a:lnSpc>
              <a:spcBef>
                <a:spcPts val="0"/>
              </a:spcBef>
              <a:spcAft>
                <a:spcPts val="0"/>
              </a:spcAft>
              <a:buNone/>
            </a:pPr>
            <a:r>
              <a:rPr lang="en-GB" sz="1300">
                <a:latin typeface="Oswald"/>
                <a:ea typeface="Oswald"/>
                <a:cs typeface="Oswald"/>
                <a:sym typeface="Oswald"/>
              </a:rPr>
              <a:t>It all began in August 2020, says Mikita’s dad, when Mikita was waiting for a friend in the main square of Homel city, south-eastern Belarus. Nearby, people had been largely peacefully protesting the recent presidential election results when police moved in. According to Mikita’s father, as the crowd began running, someone told Mikita to run, too – so he did.  </a:t>
            </a:r>
            <a:endParaRPr sz="1300">
              <a:latin typeface="Oswald"/>
              <a:ea typeface="Oswald"/>
              <a:cs typeface="Oswald"/>
              <a:sym typeface="Oswald"/>
            </a:endParaRPr>
          </a:p>
          <a:p>
            <a:pPr indent="0" lvl="0" marL="0" marR="0" rtl="0" algn="l">
              <a:lnSpc>
                <a:spcPct val="115000"/>
              </a:lnSpc>
              <a:spcBef>
                <a:spcPts val="0"/>
              </a:spcBef>
              <a:spcAft>
                <a:spcPts val="0"/>
              </a:spcAft>
              <a:buNone/>
            </a:pPr>
            <a:r>
              <a:t/>
            </a:r>
            <a:endParaRPr sz="500">
              <a:latin typeface="Oswald"/>
              <a:ea typeface="Oswald"/>
              <a:cs typeface="Oswald"/>
              <a:sym typeface="Oswald"/>
            </a:endParaRPr>
          </a:p>
          <a:p>
            <a:pPr indent="0" lvl="0" marL="0" marR="0" rtl="0" algn="l">
              <a:lnSpc>
                <a:spcPct val="115000"/>
              </a:lnSpc>
              <a:spcBef>
                <a:spcPts val="0"/>
              </a:spcBef>
              <a:spcAft>
                <a:spcPts val="0"/>
              </a:spcAft>
              <a:buNone/>
            </a:pPr>
            <a:r>
              <a:rPr lang="en-GB" sz="1300">
                <a:latin typeface="Oswald"/>
                <a:ea typeface="Oswald"/>
                <a:cs typeface="Oswald"/>
                <a:sym typeface="Oswald"/>
              </a:rPr>
              <a:t>The following day – 11 August – police officers came to Mikita’s door. They arrested him, beating and accusing him of throwing a Molotov cocktail towards two officers the night before. While holding him in custody, they beat him with an electric shock truncheon. Officers interrogated him without a lawyer or responsible adult present, and locked him up for six months before putting him on trial.    </a:t>
            </a:r>
            <a:endParaRPr sz="1300">
              <a:latin typeface="Oswald"/>
              <a:ea typeface="Oswald"/>
              <a:cs typeface="Oswald"/>
              <a:sym typeface="Oswald"/>
            </a:endParaRPr>
          </a:p>
          <a:p>
            <a:pPr indent="0" lvl="0" marL="0" marR="0" rtl="0" algn="l">
              <a:lnSpc>
                <a:spcPct val="115000"/>
              </a:lnSpc>
              <a:spcBef>
                <a:spcPts val="0"/>
              </a:spcBef>
              <a:spcAft>
                <a:spcPts val="0"/>
              </a:spcAft>
              <a:buNone/>
            </a:pPr>
            <a:r>
              <a:t/>
            </a:r>
            <a:endParaRPr sz="500">
              <a:latin typeface="Oswald"/>
              <a:ea typeface="Oswald"/>
              <a:cs typeface="Oswald"/>
              <a:sym typeface="Oswald"/>
            </a:endParaRPr>
          </a:p>
          <a:p>
            <a:pPr indent="0" lvl="0" marL="0" marR="0" rtl="0" algn="l">
              <a:lnSpc>
                <a:spcPct val="115000"/>
              </a:lnSpc>
              <a:spcBef>
                <a:spcPts val="0"/>
              </a:spcBef>
              <a:spcAft>
                <a:spcPts val="0"/>
              </a:spcAft>
              <a:buNone/>
            </a:pPr>
            <a:r>
              <a:rPr lang="en-GB" sz="1300">
                <a:latin typeface="Oswald"/>
                <a:ea typeface="Oswald"/>
                <a:cs typeface="Oswald"/>
                <a:sym typeface="Oswald"/>
              </a:rPr>
              <a:t>Mikita was convicted of mass disorder and using illegal explosives, even though video evidence did not show him taking part in violence. Media reports on the demonstrations mentioned no mass unrest. Still, the judge sentenced Mikita, who suffers from epilepsy, to five years in a child educational prison colony.  </a:t>
            </a:r>
            <a:endParaRPr sz="1300">
              <a:latin typeface="Oswald"/>
              <a:ea typeface="Oswald"/>
              <a:cs typeface="Oswald"/>
              <a:sym typeface="Oswald"/>
            </a:endParaRPr>
          </a:p>
        </p:txBody>
      </p:sp>
      <p:sp>
        <p:nvSpPr>
          <p:cNvPr id="409" name="Google Shape;409;p48"/>
          <p:cNvSpPr/>
          <p:nvPr/>
        </p:nvSpPr>
        <p:spPr>
          <a:xfrm>
            <a:off x="4945250" y="499400"/>
            <a:ext cx="324000" cy="314100"/>
          </a:xfrm>
          <a:prstGeom prst="star5">
            <a:avLst>
              <a:gd fmla="val 19098" name="adj"/>
              <a:gd fmla="val 105146" name="hf"/>
              <a:gd fmla="val 110557" name="vf"/>
            </a:avLst>
          </a:prstGeom>
          <a:solidFill>
            <a:schemeClr val="accent1"/>
          </a:solidFill>
          <a:ln cap="flat" cmpd="sng" w="9525">
            <a:solidFill>
              <a:srgbClr val="666666"/>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EC6F6B"/>
              </a:solidFill>
              <a:highlight>
                <a:srgbClr val="EC6F6B"/>
              </a:highlight>
              <a:latin typeface="Arial"/>
              <a:ea typeface="Arial"/>
              <a:cs typeface="Arial"/>
              <a:sym typeface="Arial"/>
            </a:endParaRPr>
          </a:p>
        </p:txBody>
      </p:sp>
      <p:sp>
        <p:nvSpPr>
          <p:cNvPr id="410" name="Google Shape;410;p48"/>
          <p:cNvSpPr/>
          <p:nvPr/>
        </p:nvSpPr>
        <p:spPr>
          <a:xfrm>
            <a:off x="5078450" y="499400"/>
            <a:ext cx="324000" cy="314100"/>
          </a:xfrm>
          <a:prstGeom prst="star5">
            <a:avLst>
              <a:gd fmla="val 19098" name="adj"/>
              <a:gd fmla="val 105146" name="hf"/>
              <a:gd fmla="val 110557" name="vf"/>
            </a:avLst>
          </a:prstGeom>
          <a:solidFill>
            <a:schemeClr val="accent1"/>
          </a:solidFill>
          <a:ln cap="flat" cmpd="sng" w="9525">
            <a:solidFill>
              <a:srgbClr val="666666"/>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EC6F6B"/>
              </a:solidFill>
              <a:highlight>
                <a:srgbClr val="EC6F6B"/>
              </a:highlight>
              <a:latin typeface="Arial"/>
              <a:ea typeface="Arial"/>
              <a:cs typeface="Arial"/>
              <a:sym typeface="Arial"/>
            </a:endParaRPr>
          </a:p>
        </p:txBody>
      </p:sp>
      <p:sp>
        <p:nvSpPr>
          <p:cNvPr id="411" name="Google Shape;411;p48"/>
          <p:cNvSpPr/>
          <p:nvPr/>
        </p:nvSpPr>
        <p:spPr>
          <a:xfrm>
            <a:off x="5193050" y="499400"/>
            <a:ext cx="324000" cy="314100"/>
          </a:xfrm>
          <a:prstGeom prst="star5">
            <a:avLst>
              <a:gd fmla="val 19098" name="adj"/>
              <a:gd fmla="val 105146" name="hf"/>
              <a:gd fmla="val 110557" name="vf"/>
            </a:avLst>
          </a:prstGeom>
          <a:solidFill>
            <a:schemeClr val="accent1"/>
          </a:solidFill>
          <a:ln cap="flat" cmpd="sng" w="9525">
            <a:solidFill>
              <a:srgbClr val="666666"/>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EC6F6B"/>
              </a:solidFill>
              <a:highlight>
                <a:srgbClr val="EC6F6B"/>
              </a:highlight>
              <a:latin typeface="Arial"/>
              <a:ea typeface="Arial"/>
              <a:cs typeface="Arial"/>
              <a:sym typeface="Arial"/>
            </a:endParaRPr>
          </a:p>
        </p:txBody>
      </p:sp>
      <p:sp>
        <p:nvSpPr>
          <p:cNvPr id="412" name="Google Shape;412;p48"/>
          <p:cNvSpPr/>
          <p:nvPr/>
        </p:nvSpPr>
        <p:spPr>
          <a:xfrm>
            <a:off x="5328575" y="499400"/>
            <a:ext cx="324000" cy="314100"/>
          </a:xfrm>
          <a:prstGeom prst="star5">
            <a:avLst>
              <a:gd fmla="val 19098" name="adj"/>
              <a:gd fmla="val 105146" name="hf"/>
              <a:gd fmla="val 110557" name="vf"/>
            </a:avLst>
          </a:prstGeom>
          <a:solidFill>
            <a:schemeClr val="accent1"/>
          </a:solidFill>
          <a:ln cap="flat" cmpd="sng" w="9525">
            <a:solidFill>
              <a:srgbClr val="666666"/>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EC6F6B"/>
              </a:solidFill>
              <a:highlight>
                <a:srgbClr val="EC6F6B"/>
              </a:highlight>
              <a:latin typeface="Arial"/>
              <a:ea typeface="Arial"/>
              <a:cs typeface="Arial"/>
              <a:sym typeface="Arial"/>
            </a:endParaRPr>
          </a:p>
        </p:txBody>
      </p:sp>
      <p:sp>
        <p:nvSpPr>
          <p:cNvPr id="413" name="Google Shape;413;p48"/>
          <p:cNvSpPr/>
          <p:nvPr/>
        </p:nvSpPr>
        <p:spPr>
          <a:xfrm>
            <a:off x="5404775" y="499400"/>
            <a:ext cx="324000" cy="314100"/>
          </a:xfrm>
          <a:prstGeom prst="star5">
            <a:avLst>
              <a:gd fmla="val 19098" name="adj"/>
              <a:gd fmla="val 105146" name="hf"/>
              <a:gd fmla="val 110557" name="vf"/>
            </a:avLst>
          </a:prstGeom>
          <a:solidFill>
            <a:schemeClr val="accent1"/>
          </a:solidFill>
          <a:ln cap="flat" cmpd="sng" w="9525">
            <a:solidFill>
              <a:srgbClr val="666666"/>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EC6F6B"/>
              </a:solidFill>
              <a:highlight>
                <a:srgbClr val="EC6F6B"/>
              </a:highlight>
              <a:latin typeface="Arial"/>
              <a:ea typeface="Arial"/>
              <a:cs typeface="Arial"/>
              <a:sym typeface="Arial"/>
            </a:endParaRPr>
          </a:p>
        </p:txBody>
      </p:sp>
      <p:sp>
        <p:nvSpPr>
          <p:cNvPr id="414" name="Google Shape;414;p48"/>
          <p:cNvSpPr/>
          <p:nvPr/>
        </p:nvSpPr>
        <p:spPr>
          <a:xfrm>
            <a:off x="5537975" y="499400"/>
            <a:ext cx="324000" cy="314100"/>
          </a:xfrm>
          <a:prstGeom prst="star5">
            <a:avLst>
              <a:gd fmla="val 19098" name="adj"/>
              <a:gd fmla="val 105146" name="hf"/>
              <a:gd fmla="val 110557" name="vf"/>
            </a:avLst>
          </a:prstGeom>
          <a:solidFill>
            <a:schemeClr val="accent1"/>
          </a:solidFill>
          <a:ln cap="flat" cmpd="sng" w="9525">
            <a:solidFill>
              <a:srgbClr val="666666"/>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EC6F6B"/>
              </a:solidFill>
              <a:highlight>
                <a:srgbClr val="EC6F6B"/>
              </a:highlight>
              <a:latin typeface="Arial"/>
              <a:ea typeface="Arial"/>
              <a:cs typeface="Arial"/>
              <a:sym typeface="Arial"/>
            </a:endParaRPr>
          </a:p>
        </p:txBody>
      </p:sp>
      <p:sp>
        <p:nvSpPr>
          <p:cNvPr id="415" name="Google Shape;415;p48"/>
          <p:cNvSpPr/>
          <p:nvPr/>
        </p:nvSpPr>
        <p:spPr>
          <a:xfrm>
            <a:off x="5652575" y="499400"/>
            <a:ext cx="324000" cy="314100"/>
          </a:xfrm>
          <a:prstGeom prst="star5">
            <a:avLst>
              <a:gd fmla="val 19098" name="adj"/>
              <a:gd fmla="val 105146" name="hf"/>
              <a:gd fmla="val 110557" name="vf"/>
            </a:avLst>
          </a:prstGeom>
          <a:solidFill>
            <a:schemeClr val="accent1"/>
          </a:solidFill>
          <a:ln cap="flat" cmpd="sng" w="9525">
            <a:solidFill>
              <a:srgbClr val="666666"/>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EC6F6B"/>
              </a:solidFill>
              <a:highlight>
                <a:srgbClr val="EC6F6B"/>
              </a:highlight>
              <a:latin typeface="Arial"/>
              <a:ea typeface="Arial"/>
              <a:cs typeface="Arial"/>
              <a:sym typeface="Arial"/>
            </a:endParaRPr>
          </a:p>
        </p:txBody>
      </p:sp>
      <p:sp>
        <p:nvSpPr>
          <p:cNvPr id="416" name="Google Shape;416;p48"/>
          <p:cNvSpPr/>
          <p:nvPr/>
        </p:nvSpPr>
        <p:spPr>
          <a:xfrm>
            <a:off x="5788100" y="499400"/>
            <a:ext cx="324000" cy="314100"/>
          </a:xfrm>
          <a:prstGeom prst="star5">
            <a:avLst>
              <a:gd fmla="val 19098" name="adj"/>
              <a:gd fmla="val 105146" name="hf"/>
              <a:gd fmla="val 110557" name="vf"/>
            </a:avLst>
          </a:prstGeom>
          <a:solidFill>
            <a:schemeClr val="accent1"/>
          </a:solidFill>
          <a:ln cap="flat" cmpd="sng" w="9525">
            <a:solidFill>
              <a:srgbClr val="666666"/>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EC6F6B"/>
              </a:solidFill>
              <a:highlight>
                <a:srgbClr val="EC6F6B"/>
              </a:highlight>
              <a:latin typeface="Arial"/>
              <a:ea typeface="Arial"/>
              <a:cs typeface="Arial"/>
              <a:sym typeface="Arial"/>
            </a:endParaRPr>
          </a:p>
        </p:txBody>
      </p:sp>
      <p:sp>
        <p:nvSpPr>
          <p:cNvPr id="417" name="Google Shape;417;p48"/>
          <p:cNvSpPr/>
          <p:nvPr/>
        </p:nvSpPr>
        <p:spPr>
          <a:xfrm>
            <a:off x="5864300" y="499400"/>
            <a:ext cx="324000" cy="314100"/>
          </a:xfrm>
          <a:prstGeom prst="star5">
            <a:avLst>
              <a:gd fmla="val 19098" name="adj"/>
              <a:gd fmla="val 105146" name="hf"/>
              <a:gd fmla="val 110557" name="vf"/>
            </a:avLst>
          </a:prstGeom>
          <a:solidFill>
            <a:schemeClr val="accent1"/>
          </a:solidFill>
          <a:ln cap="flat" cmpd="sng" w="9525">
            <a:solidFill>
              <a:srgbClr val="666666"/>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EC6F6B"/>
              </a:solidFill>
              <a:highlight>
                <a:srgbClr val="EC6F6B"/>
              </a:highlight>
              <a:latin typeface="Arial"/>
              <a:ea typeface="Arial"/>
              <a:cs typeface="Arial"/>
              <a:sym typeface="Arial"/>
            </a:endParaRPr>
          </a:p>
        </p:txBody>
      </p:sp>
      <p:sp>
        <p:nvSpPr>
          <p:cNvPr id="418" name="Google Shape;418;p48"/>
          <p:cNvSpPr/>
          <p:nvPr/>
        </p:nvSpPr>
        <p:spPr>
          <a:xfrm>
            <a:off x="5997500" y="499400"/>
            <a:ext cx="324000" cy="314100"/>
          </a:xfrm>
          <a:prstGeom prst="star5">
            <a:avLst>
              <a:gd fmla="val 19098" name="adj"/>
              <a:gd fmla="val 105146" name="hf"/>
              <a:gd fmla="val 110557" name="vf"/>
            </a:avLst>
          </a:prstGeom>
          <a:solidFill>
            <a:schemeClr val="accent1"/>
          </a:solidFill>
          <a:ln cap="flat" cmpd="sng" w="9525">
            <a:solidFill>
              <a:srgbClr val="666666"/>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EC6F6B"/>
              </a:solidFill>
              <a:highlight>
                <a:srgbClr val="EC6F6B"/>
              </a:highlight>
              <a:latin typeface="Arial"/>
              <a:ea typeface="Arial"/>
              <a:cs typeface="Arial"/>
              <a:sym typeface="Arial"/>
            </a:endParaRPr>
          </a:p>
        </p:txBody>
      </p:sp>
      <p:sp>
        <p:nvSpPr>
          <p:cNvPr id="419" name="Google Shape;419;p48"/>
          <p:cNvSpPr/>
          <p:nvPr/>
        </p:nvSpPr>
        <p:spPr>
          <a:xfrm>
            <a:off x="6112100" y="499400"/>
            <a:ext cx="324000" cy="314100"/>
          </a:xfrm>
          <a:prstGeom prst="star5">
            <a:avLst>
              <a:gd fmla="val 19098" name="adj"/>
              <a:gd fmla="val 105146" name="hf"/>
              <a:gd fmla="val 110557" name="vf"/>
            </a:avLst>
          </a:prstGeom>
          <a:solidFill>
            <a:schemeClr val="accent1"/>
          </a:solidFill>
          <a:ln cap="flat" cmpd="sng" w="9525">
            <a:solidFill>
              <a:srgbClr val="666666"/>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EC6F6B"/>
              </a:solidFill>
              <a:highlight>
                <a:srgbClr val="EC6F6B"/>
              </a:highlight>
              <a:latin typeface="Arial"/>
              <a:ea typeface="Arial"/>
              <a:cs typeface="Arial"/>
              <a:sym typeface="Arial"/>
            </a:endParaRPr>
          </a:p>
        </p:txBody>
      </p:sp>
      <p:sp>
        <p:nvSpPr>
          <p:cNvPr id="420" name="Google Shape;420;p48"/>
          <p:cNvSpPr/>
          <p:nvPr/>
        </p:nvSpPr>
        <p:spPr>
          <a:xfrm>
            <a:off x="6247625" y="499400"/>
            <a:ext cx="324000" cy="314100"/>
          </a:xfrm>
          <a:prstGeom prst="star5">
            <a:avLst>
              <a:gd fmla="val 19098" name="adj"/>
              <a:gd fmla="val 105146" name="hf"/>
              <a:gd fmla="val 110557" name="vf"/>
            </a:avLst>
          </a:prstGeom>
          <a:solidFill>
            <a:schemeClr val="accent1"/>
          </a:solidFill>
          <a:ln cap="flat" cmpd="sng" w="9525">
            <a:solidFill>
              <a:srgbClr val="666666"/>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EC6F6B"/>
              </a:solidFill>
              <a:highlight>
                <a:srgbClr val="EC6F6B"/>
              </a:highlight>
              <a:latin typeface="Arial"/>
              <a:ea typeface="Arial"/>
              <a:cs typeface="Arial"/>
              <a:sym typeface="Arial"/>
            </a:endParaRPr>
          </a:p>
        </p:txBody>
      </p:sp>
      <p:sp>
        <p:nvSpPr>
          <p:cNvPr id="421" name="Google Shape;421;p48"/>
          <p:cNvSpPr txBox="1"/>
          <p:nvPr/>
        </p:nvSpPr>
        <p:spPr>
          <a:xfrm>
            <a:off x="8062332" y="4897511"/>
            <a:ext cx="453000" cy="104400"/>
          </a:xfrm>
          <a:prstGeom prst="rect">
            <a:avLst/>
          </a:prstGeom>
          <a:noFill/>
          <a:ln>
            <a:noFill/>
          </a:ln>
        </p:spPr>
        <p:txBody>
          <a:bodyPr anchorCtr="0" anchor="b" bIns="0" lIns="0" spcFirstLastPara="1" rIns="0" wrap="square" tIns="0">
            <a:noAutofit/>
          </a:bodyPr>
          <a:lstStyle/>
          <a:p>
            <a:pPr indent="0" lvl="0" marL="0" marR="0" rtl="0" algn="r">
              <a:lnSpc>
                <a:spcPct val="100000"/>
              </a:lnSpc>
              <a:spcBef>
                <a:spcPts val="0"/>
              </a:spcBef>
              <a:spcAft>
                <a:spcPts val="0"/>
              </a:spcAft>
              <a:buClr>
                <a:srgbClr val="000000"/>
              </a:buClr>
              <a:buSzPts val="800"/>
              <a:buFont typeface="Arial"/>
              <a:buNone/>
            </a:pPr>
            <a:fld id="{00000000-1234-1234-1234-123412341234}" type="slidenum">
              <a:rPr b="1" i="0" lang="en-GB" sz="800" u="none" cap="none" strike="noStrike">
                <a:solidFill>
                  <a:srgbClr val="000000"/>
                </a:solidFill>
                <a:latin typeface="Oswald"/>
                <a:ea typeface="Oswald"/>
                <a:cs typeface="Oswald"/>
                <a:sym typeface="Oswald"/>
              </a:rPr>
              <a:t>‹#›</a:t>
            </a:fld>
            <a:endParaRPr b="1" i="0" sz="800" u="none" cap="none" strike="noStrike">
              <a:solidFill>
                <a:srgbClr val="000000"/>
              </a:solidFill>
              <a:latin typeface="Oswald"/>
              <a:ea typeface="Oswald"/>
              <a:cs typeface="Oswald"/>
              <a:sym typeface="Oswald"/>
            </a:endParaRPr>
          </a:p>
        </p:txBody>
      </p:sp>
      <p:sp>
        <p:nvSpPr>
          <p:cNvPr id="422" name="Google Shape;422;p48"/>
          <p:cNvSpPr txBox="1"/>
          <p:nvPr/>
        </p:nvSpPr>
        <p:spPr>
          <a:xfrm>
            <a:off x="7525950" y="4181775"/>
            <a:ext cx="1060500" cy="323700"/>
          </a:xfrm>
          <a:prstGeom prst="rect">
            <a:avLst/>
          </a:prstGeom>
          <a:noFill/>
          <a:ln>
            <a:noFill/>
          </a:ln>
        </p:spPr>
        <p:txBody>
          <a:bodyPr anchorCtr="0" anchor="t" bIns="34275" lIns="68350" spcFirstLastPara="1" rIns="68350" wrap="square" tIns="34275">
            <a:noAutofit/>
          </a:bodyPr>
          <a:lstStyle/>
          <a:p>
            <a:pPr indent="0" lvl="0" marL="0" marR="0" rtl="0" algn="l">
              <a:lnSpc>
                <a:spcPct val="115000"/>
              </a:lnSpc>
              <a:spcBef>
                <a:spcPts val="0"/>
              </a:spcBef>
              <a:spcAft>
                <a:spcPts val="0"/>
              </a:spcAft>
              <a:buClr>
                <a:srgbClr val="000000"/>
              </a:buClr>
              <a:buSzPts val="1800"/>
              <a:buFont typeface="Arial"/>
              <a:buNone/>
            </a:pPr>
            <a:r>
              <a:rPr lang="en-GB" sz="1800">
                <a:latin typeface="Oswald"/>
                <a:ea typeface="Oswald"/>
                <a:cs typeface="Oswald"/>
                <a:sym typeface="Oswald"/>
              </a:rPr>
              <a:t>UNFAIR (5)</a:t>
            </a:r>
            <a:endParaRPr b="0" i="0" sz="1800" u="none" cap="none" strike="noStrike">
              <a:solidFill>
                <a:srgbClr val="000000"/>
              </a:solidFill>
              <a:latin typeface="Oswald"/>
              <a:ea typeface="Oswald"/>
              <a:cs typeface="Oswald"/>
              <a:sym typeface="Oswald"/>
            </a:endParaRPr>
          </a:p>
          <a:p>
            <a:pPr indent="0" lvl="0" marL="0" marR="0" rtl="0" algn="l">
              <a:lnSpc>
                <a:spcPct val="115000"/>
              </a:lnSpc>
              <a:spcBef>
                <a:spcPts val="750"/>
              </a:spcBef>
              <a:spcAft>
                <a:spcPts val="0"/>
              </a:spcAft>
              <a:buClr>
                <a:srgbClr val="000000"/>
              </a:buClr>
              <a:buSzPts val="1800"/>
              <a:buFont typeface="Arial"/>
              <a:buNone/>
            </a:pPr>
            <a:r>
              <a:t/>
            </a:r>
            <a:endParaRPr b="0" i="0" sz="1800" u="none" cap="none" strike="noStrike">
              <a:solidFill>
                <a:srgbClr val="000000"/>
              </a:solidFill>
              <a:latin typeface="Oswald"/>
              <a:ea typeface="Oswald"/>
              <a:cs typeface="Oswald"/>
              <a:sym typeface="Oswald"/>
            </a:endParaRPr>
          </a:p>
        </p:txBody>
      </p:sp>
      <p:sp>
        <p:nvSpPr>
          <p:cNvPr id="423" name="Google Shape;423;p48"/>
          <p:cNvSpPr txBox="1"/>
          <p:nvPr/>
        </p:nvSpPr>
        <p:spPr>
          <a:xfrm>
            <a:off x="706050" y="4181775"/>
            <a:ext cx="1107000" cy="323700"/>
          </a:xfrm>
          <a:prstGeom prst="rect">
            <a:avLst/>
          </a:prstGeom>
          <a:noFill/>
          <a:ln>
            <a:noFill/>
          </a:ln>
        </p:spPr>
        <p:txBody>
          <a:bodyPr anchorCtr="0" anchor="t" bIns="34275" lIns="68350" spcFirstLastPara="1" rIns="68350" wrap="square" tIns="34275">
            <a:noAutofit/>
          </a:bodyPr>
          <a:lstStyle/>
          <a:p>
            <a:pPr indent="0" lvl="0" marL="0" marR="0" rtl="0" algn="l">
              <a:lnSpc>
                <a:spcPct val="115000"/>
              </a:lnSpc>
              <a:spcBef>
                <a:spcPts val="0"/>
              </a:spcBef>
              <a:spcAft>
                <a:spcPts val="0"/>
              </a:spcAft>
              <a:buClr>
                <a:srgbClr val="000000"/>
              </a:buClr>
              <a:buSzPts val="1800"/>
              <a:buFont typeface="Arial"/>
              <a:buNone/>
            </a:pPr>
            <a:r>
              <a:rPr lang="en-GB" sz="1800">
                <a:latin typeface="Oswald"/>
                <a:ea typeface="Oswald"/>
                <a:cs typeface="Oswald"/>
                <a:sym typeface="Oswald"/>
              </a:rPr>
              <a:t>FAIR (1)</a:t>
            </a:r>
            <a:endParaRPr b="0" i="0" sz="1800" u="none" cap="none" strike="noStrike">
              <a:solidFill>
                <a:srgbClr val="000000"/>
              </a:solidFill>
              <a:latin typeface="Oswald"/>
              <a:ea typeface="Oswald"/>
              <a:cs typeface="Oswald"/>
              <a:sym typeface="Oswald"/>
            </a:endParaRPr>
          </a:p>
          <a:p>
            <a:pPr indent="0" lvl="0" marL="0" marR="0" rtl="0" algn="l">
              <a:lnSpc>
                <a:spcPct val="115000"/>
              </a:lnSpc>
              <a:spcBef>
                <a:spcPts val="750"/>
              </a:spcBef>
              <a:spcAft>
                <a:spcPts val="0"/>
              </a:spcAft>
              <a:buClr>
                <a:srgbClr val="000000"/>
              </a:buClr>
              <a:buSzPts val="1800"/>
              <a:buFont typeface="Arial"/>
              <a:buNone/>
            </a:pPr>
            <a:r>
              <a:t/>
            </a:r>
            <a:endParaRPr b="0" i="0" sz="1800" u="none" cap="none" strike="noStrike">
              <a:solidFill>
                <a:srgbClr val="000000"/>
              </a:solidFill>
              <a:latin typeface="Oswald"/>
              <a:ea typeface="Oswald"/>
              <a:cs typeface="Oswald"/>
              <a:sym typeface="Oswald"/>
            </a:endParaRPr>
          </a:p>
        </p:txBody>
      </p:sp>
      <p:cxnSp>
        <p:nvCxnSpPr>
          <p:cNvPr id="424" name="Google Shape;424;p48"/>
          <p:cNvCxnSpPr>
            <a:endCxn id="422" idx="1"/>
          </p:cNvCxnSpPr>
          <p:nvPr/>
        </p:nvCxnSpPr>
        <p:spPr>
          <a:xfrm flipH="1" rot="10800000">
            <a:off x="1440150" y="4343625"/>
            <a:ext cx="6085800" cy="14700"/>
          </a:xfrm>
          <a:prstGeom prst="straightConnector1">
            <a:avLst/>
          </a:prstGeom>
          <a:noFill/>
          <a:ln cap="flat" cmpd="sng" w="9525">
            <a:solidFill>
              <a:srgbClr val="666666"/>
            </a:solidFill>
            <a:prstDash val="solid"/>
            <a:round/>
            <a:headEnd len="med" w="med" type="stealth"/>
            <a:tailEnd len="med" w="med" type="triangle"/>
          </a:ln>
        </p:spPr>
      </p:cxnSp>
      <p:cxnSp>
        <p:nvCxnSpPr>
          <p:cNvPr id="425" name="Google Shape;425;p48"/>
          <p:cNvCxnSpPr/>
          <p:nvPr/>
        </p:nvCxnSpPr>
        <p:spPr>
          <a:xfrm flipH="1">
            <a:off x="4424550" y="4269900"/>
            <a:ext cx="2400" cy="186600"/>
          </a:xfrm>
          <a:prstGeom prst="straightConnector1">
            <a:avLst/>
          </a:prstGeom>
          <a:noFill/>
          <a:ln cap="flat" cmpd="sng" w="9525">
            <a:solidFill>
              <a:srgbClr val="666666"/>
            </a:solidFill>
            <a:prstDash val="solid"/>
            <a:round/>
            <a:headEnd len="med" w="med" type="none"/>
            <a:tailEnd len="med" w="med" type="none"/>
          </a:ln>
        </p:spPr>
      </p:cxnSp>
      <p:cxnSp>
        <p:nvCxnSpPr>
          <p:cNvPr id="426" name="Google Shape;426;p48"/>
          <p:cNvCxnSpPr/>
          <p:nvPr/>
        </p:nvCxnSpPr>
        <p:spPr>
          <a:xfrm>
            <a:off x="2810100" y="4293225"/>
            <a:ext cx="0" cy="156000"/>
          </a:xfrm>
          <a:prstGeom prst="straightConnector1">
            <a:avLst/>
          </a:prstGeom>
          <a:noFill/>
          <a:ln cap="flat" cmpd="sng" w="9525">
            <a:solidFill>
              <a:srgbClr val="666666"/>
            </a:solidFill>
            <a:prstDash val="solid"/>
            <a:round/>
            <a:headEnd len="med" w="med" type="none"/>
            <a:tailEnd len="med" w="med" type="none"/>
          </a:ln>
        </p:spPr>
      </p:cxnSp>
      <p:cxnSp>
        <p:nvCxnSpPr>
          <p:cNvPr id="427" name="Google Shape;427;p48"/>
          <p:cNvCxnSpPr/>
          <p:nvPr/>
        </p:nvCxnSpPr>
        <p:spPr>
          <a:xfrm>
            <a:off x="5934300" y="4293225"/>
            <a:ext cx="0" cy="156000"/>
          </a:xfrm>
          <a:prstGeom prst="straightConnector1">
            <a:avLst/>
          </a:prstGeom>
          <a:noFill/>
          <a:ln cap="flat" cmpd="sng" w="9525">
            <a:solidFill>
              <a:srgbClr val="666666"/>
            </a:solidFill>
            <a:prstDash val="solid"/>
            <a:round/>
            <a:headEnd len="med" w="med" type="none"/>
            <a:tailEnd len="med" w="med" type="none"/>
          </a:ln>
        </p:spPr>
      </p:cxnSp>
      <p:sp>
        <p:nvSpPr>
          <p:cNvPr id="428" name="Google Shape;428;p48"/>
          <p:cNvSpPr txBox="1"/>
          <p:nvPr/>
        </p:nvSpPr>
        <p:spPr>
          <a:xfrm>
            <a:off x="5784450" y="4181775"/>
            <a:ext cx="384000" cy="323700"/>
          </a:xfrm>
          <a:prstGeom prst="rect">
            <a:avLst/>
          </a:prstGeom>
          <a:noFill/>
          <a:ln>
            <a:noFill/>
          </a:ln>
        </p:spPr>
        <p:txBody>
          <a:bodyPr anchorCtr="0" anchor="t" bIns="34275" lIns="68350" spcFirstLastPara="1" rIns="68350" wrap="square" tIns="34275">
            <a:noAutofit/>
          </a:bodyPr>
          <a:lstStyle/>
          <a:p>
            <a:pPr indent="0" lvl="0" marL="0" marR="0" rtl="0" algn="l">
              <a:lnSpc>
                <a:spcPct val="115000"/>
              </a:lnSpc>
              <a:spcBef>
                <a:spcPts val="0"/>
              </a:spcBef>
              <a:spcAft>
                <a:spcPts val="0"/>
              </a:spcAft>
              <a:buClr>
                <a:srgbClr val="000000"/>
              </a:buClr>
              <a:buSzPts val="1800"/>
              <a:buFont typeface="Arial"/>
              <a:buNone/>
            </a:pPr>
            <a:r>
              <a:rPr lang="en-GB" sz="1800">
                <a:latin typeface="Oswald"/>
                <a:ea typeface="Oswald"/>
                <a:cs typeface="Oswald"/>
                <a:sym typeface="Oswald"/>
              </a:rPr>
              <a:t>4</a:t>
            </a:r>
            <a:endParaRPr b="0" i="0" sz="1800" u="none" cap="none" strike="noStrike">
              <a:solidFill>
                <a:srgbClr val="000000"/>
              </a:solidFill>
              <a:latin typeface="Oswald"/>
              <a:ea typeface="Oswald"/>
              <a:cs typeface="Oswald"/>
              <a:sym typeface="Oswald"/>
            </a:endParaRPr>
          </a:p>
          <a:p>
            <a:pPr indent="0" lvl="0" marL="0" marR="0" rtl="0" algn="l">
              <a:lnSpc>
                <a:spcPct val="115000"/>
              </a:lnSpc>
              <a:spcBef>
                <a:spcPts val="750"/>
              </a:spcBef>
              <a:spcAft>
                <a:spcPts val="0"/>
              </a:spcAft>
              <a:buClr>
                <a:srgbClr val="000000"/>
              </a:buClr>
              <a:buSzPts val="1800"/>
              <a:buFont typeface="Arial"/>
              <a:buNone/>
            </a:pPr>
            <a:r>
              <a:t/>
            </a:r>
            <a:endParaRPr b="0" i="0" sz="1800" u="none" cap="none" strike="noStrike">
              <a:solidFill>
                <a:srgbClr val="000000"/>
              </a:solidFill>
              <a:latin typeface="Oswald"/>
              <a:ea typeface="Oswald"/>
              <a:cs typeface="Oswald"/>
              <a:sym typeface="Oswald"/>
            </a:endParaRPr>
          </a:p>
        </p:txBody>
      </p:sp>
      <p:sp>
        <p:nvSpPr>
          <p:cNvPr id="429" name="Google Shape;429;p48"/>
          <p:cNvSpPr txBox="1"/>
          <p:nvPr/>
        </p:nvSpPr>
        <p:spPr>
          <a:xfrm>
            <a:off x="4291050" y="4181775"/>
            <a:ext cx="384000" cy="323700"/>
          </a:xfrm>
          <a:prstGeom prst="rect">
            <a:avLst/>
          </a:prstGeom>
          <a:noFill/>
          <a:ln>
            <a:noFill/>
          </a:ln>
        </p:spPr>
        <p:txBody>
          <a:bodyPr anchorCtr="0" anchor="t" bIns="34275" lIns="68350" spcFirstLastPara="1" rIns="68350" wrap="square" tIns="34275">
            <a:noAutofit/>
          </a:bodyPr>
          <a:lstStyle/>
          <a:p>
            <a:pPr indent="0" lvl="0" marL="0" marR="0" rtl="0" algn="l">
              <a:lnSpc>
                <a:spcPct val="115000"/>
              </a:lnSpc>
              <a:spcBef>
                <a:spcPts val="0"/>
              </a:spcBef>
              <a:spcAft>
                <a:spcPts val="0"/>
              </a:spcAft>
              <a:buClr>
                <a:srgbClr val="000000"/>
              </a:buClr>
              <a:buSzPts val="1800"/>
              <a:buFont typeface="Arial"/>
              <a:buNone/>
            </a:pPr>
            <a:r>
              <a:rPr lang="en-GB" sz="1800">
                <a:latin typeface="Oswald"/>
                <a:ea typeface="Oswald"/>
                <a:cs typeface="Oswald"/>
                <a:sym typeface="Oswald"/>
              </a:rPr>
              <a:t>3</a:t>
            </a:r>
            <a:endParaRPr b="0" i="0" sz="1800" u="none" cap="none" strike="noStrike">
              <a:solidFill>
                <a:srgbClr val="000000"/>
              </a:solidFill>
              <a:latin typeface="Oswald"/>
              <a:ea typeface="Oswald"/>
              <a:cs typeface="Oswald"/>
              <a:sym typeface="Oswald"/>
            </a:endParaRPr>
          </a:p>
          <a:p>
            <a:pPr indent="0" lvl="0" marL="0" marR="0" rtl="0" algn="l">
              <a:lnSpc>
                <a:spcPct val="115000"/>
              </a:lnSpc>
              <a:spcBef>
                <a:spcPts val="750"/>
              </a:spcBef>
              <a:spcAft>
                <a:spcPts val="0"/>
              </a:spcAft>
              <a:buClr>
                <a:srgbClr val="000000"/>
              </a:buClr>
              <a:buSzPts val="1800"/>
              <a:buFont typeface="Arial"/>
              <a:buNone/>
            </a:pPr>
            <a:r>
              <a:t/>
            </a:r>
            <a:endParaRPr b="0" i="0" sz="1800" u="none" cap="none" strike="noStrike">
              <a:solidFill>
                <a:srgbClr val="000000"/>
              </a:solidFill>
              <a:latin typeface="Oswald"/>
              <a:ea typeface="Oswald"/>
              <a:cs typeface="Oswald"/>
              <a:sym typeface="Oswald"/>
            </a:endParaRPr>
          </a:p>
        </p:txBody>
      </p:sp>
      <p:sp>
        <p:nvSpPr>
          <p:cNvPr id="430" name="Google Shape;430;p48"/>
          <p:cNvSpPr txBox="1"/>
          <p:nvPr/>
        </p:nvSpPr>
        <p:spPr>
          <a:xfrm>
            <a:off x="2683050" y="4209375"/>
            <a:ext cx="384000" cy="323700"/>
          </a:xfrm>
          <a:prstGeom prst="rect">
            <a:avLst/>
          </a:prstGeom>
          <a:noFill/>
          <a:ln>
            <a:noFill/>
          </a:ln>
        </p:spPr>
        <p:txBody>
          <a:bodyPr anchorCtr="0" anchor="t" bIns="34275" lIns="68350" spcFirstLastPara="1" rIns="68350" wrap="square" tIns="34275">
            <a:noAutofit/>
          </a:bodyPr>
          <a:lstStyle/>
          <a:p>
            <a:pPr indent="0" lvl="0" marL="0" marR="0" rtl="0" algn="l">
              <a:lnSpc>
                <a:spcPct val="115000"/>
              </a:lnSpc>
              <a:spcBef>
                <a:spcPts val="0"/>
              </a:spcBef>
              <a:spcAft>
                <a:spcPts val="0"/>
              </a:spcAft>
              <a:buClr>
                <a:srgbClr val="000000"/>
              </a:buClr>
              <a:buSzPts val="1800"/>
              <a:buFont typeface="Arial"/>
              <a:buNone/>
            </a:pPr>
            <a:r>
              <a:rPr lang="en-GB" sz="1800">
                <a:latin typeface="Oswald"/>
                <a:ea typeface="Oswald"/>
                <a:cs typeface="Oswald"/>
                <a:sym typeface="Oswald"/>
              </a:rPr>
              <a:t>2</a:t>
            </a:r>
            <a:endParaRPr b="0" i="0" sz="1800" u="none" cap="none" strike="noStrike">
              <a:solidFill>
                <a:srgbClr val="000000"/>
              </a:solidFill>
              <a:latin typeface="Oswald"/>
              <a:ea typeface="Oswald"/>
              <a:cs typeface="Oswald"/>
              <a:sym typeface="Oswald"/>
            </a:endParaRPr>
          </a:p>
          <a:p>
            <a:pPr indent="0" lvl="0" marL="0" marR="0" rtl="0" algn="l">
              <a:lnSpc>
                <a:spcPct val="115000"/>
              </a:lnSpc>
              <a:spcBef>
                <a:spcPts val="750"/>
              </a:spcBef>
              <a:spcAft>
                <a:spcPts val="0"/>
              </a:spcAft>
              <a:buClr>
                <a:srgbClr val="000000"/>
              </a:buClr>
              <a:buSzPts val="1800"/>
              <a:buFont typeface="Arial"/>
              <a:buNone/>
            </a:pPr>
            <a:r>
              <a:t/>
            </a:r>
            <a:endParaRPr b="0" i="0" sz="1800" u="none" cap="none" strike="noStrike">
              <a:solidFill>
                <a:srgbClr val="000000"/>
              </a:solidFill>
              <a:latin typeface="Oswald"/>
              <a:ea typeface="Oswald"/>
              <a:cs typeface="Oswald"/>
              <a:sym typeface="Oswald"/>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34" name="Shape 434"/>
        <p:cNvGrpSpPr/>
        <p:nvPr/>
      </p:nvGrpSpPr>
      <p:grpSpPr>
        <a:xfrm>
          <a:off x="0" y="0"/>
          <a:ext cx="0" cy="0"/>
          <a:chOff x="0" y="0"/>
          <a:chExt cx="0" cy="0"/>
        </a:xfrm>
      </p:grpSpPr>
      <p:sp>
        <p:nvSpPr>
          <p:cNvPr id="435" name="Google Shape;435;p49"/>
          <p:cNvSpPr txBox="1"/>
          <p:nvPr/>
        </p:nvSpPr>
        <p:spPr>
          <a:xfrm>
            <a:off x="628650" y="1023874"/>
            <a:ext cx="3780000" cy="3515400"/>
          </a:xfrm>
          <a:prstGeom prst="rect">
            <a:avLst/>
          </a:prstGeom>
          <a:noFill/>
          <a:ln>
            <a:noFill/>
          </a:ln>
        </p:spPr>
        <p:txBody>
          <a:bodyPr anchorCtr="0" anchor="t" bIns="34275" lIns="68375" spcFirstLastPara="1" rIns="68375" wrap="square" tIns="34275">
            <a:noAutofit/>
          </a:bodyPr>
          <a:lstStyle/>
          <a:p>
            <a:pPr indent="0" lvl="0" marL="0" marR="0" rtl="0" algn="l">
              <a:lnSpc>
                <a:spcPct val="100000"/>
              </a:lnSpc>
              <a:spcBef>
                <a:spcPts val="0"/>
              </a:spcBef>
              <a:spcAft>
                <a:spcPts val="0"/>
              </a:spcAft>
              <a:buClr>
                <a:srgbClr val="000000"/>
              </a:buClr>
              <a:buSzPts val="2000"/>
              <a:buFont typeface="Arial"/>
              <a:buNone/>
            </a:pPr>
            <a:r>
              <a:rPr lang="en-GB" sz="2000">
                <a:latin typeface="Oswald"/>
                <a:ea typeface="Oswald"/>
                <a:cs typeface="Oswald"/>
                <a:sym typeface="Oswald"/>
              </a:rPr>
              <a:t>In what ways are these cases similar to each other?</a:t>
            </a:r>
            <a:endParaRPr b="0" i="0" sz="1900" u="none" cap="none" strike="noStrike">
              <a:solidFill>
                <a:srgbClr val="000000"/>
              </a:solidFill>
              <a:latin typeface="Oswald"/>
              <a:ea typeface="Oswald"/>
              <a:cs typeface="Oswald"/>
              <a:sym typeface="Oswald"/>
            </a:endParaRPr>
          </a:p>
          <a:p>
            <a:pPr indent="-37599" lvl="0" marL="170949" marR="0" rtl="0" algn="l">
              <a:lnSpc>
                <a:spcPct val="90000"/>
              </a:lnSpc>
              <a:spcBef>
                <a:spcPts val="750"/>
              </a:spcBef>
              <a:spcAft>
                <a:spcPts val="0"/>
              </a:spcAft>
              <a:buClr>
                <a:srgbClr val="000000"/>
              </a:buClr>
              <a:buSzPts val="2000"/>
              <a:buFont typeface="Arial"/>
              <a:buNone/>
            </a:pPr>
            <a:r>
              <a:t/>
            </a:r>
            <a:endParaRPr b="0" i="0" sz="2000" u="none" cap="none" strike="noStrike">
              <a:solidFill>
                <a:srgbClr val="000000"/>
              </a:solidFill>
              <a:latin typeface="Oswald"/>
              <a:ea typeface="Oswald"/>
              <a:cs typeface="Oswald"/>
              <a:sym typeface="Oswald"/>
            </a:endParaRPr>
          </a:p>
        </p:txBody>
      </p:sp>
      <p:sp>
        <p:nvSpPr>
          <p:cNvPr id="436" name="Google Shape;436;p49"/>
          <p:cNvSpPr txBox="1"/>
          <p:nvPr/>
        </p:nvSpPr>
        <p:spPr>
          <a:xfrm>
            <a:off x="571325" y="1708250"/>
            <a:ext cx="3713700" cy="28263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0" i="0" lang="en-GB" sz="1400" u="none" cap="none" strike="noStrike">
                <a:solidFill>
                  <a:srgbClr val="000000"/>
                </a:solidFill>
                <a:latin typeface="Arial"/>
                <a:ea typeface="Arial"/>
                <a:cs typeface="Arial"/>
                <a:sym typeface="Arial"/>
              </a:rPr>
              <a:t>&gt;&gt;</a:t>
            </a:r>
            <a:endParaRPr b="0" i="0" sz="1400" u="none" cap="none" strike="noStrike">
              <a:solidFill>
                <a:srgbClr val="000000"/>
              </a:solidFill>
              <a:latin typeface="Arial"/>
              <a:ea typeface="Arial"/>
              <a:cs typeface="Arial"/>
              <a:sym typeface="Arial"/>
            </a:endParaRPr>
          </a:p>
        </p:txBody>
      </p:sp>
      <p:sp>
        <p:nvSpPr>
          <p:cNvPr id="437" name="Google Shape;437;p49"/>
          <p:cNvSpPr txBox="1"/>
          <p:nvPr>
            <p:ph type="title"/>
          </p:nvPr>
        </p:nvSpPr>
        <p:spPr>
          <a:xfrm>
            <a:off x="629841" y="339189"/>
            <a:ext cx="3097500" cy="474300"/>
          </a:xfrm>
          <a:prstGeom prst="rect">
            <a:avLst/>
          </a:prstGeom>
          <a:noFill/>
          <a:ln>
            <a:noFill/>
          </a:ln>
        </p:spPr>
        <p:txBody>
          <a:bodyPr anchorCtr="0" anchor="t" bIns="0" lIns="68575" spcFirstLastPara="1" rIns="68575" wrap="square" tIns="0">
            <a:noAutofit/>
          </a:bodyPr>
          <a:lstStyle/>
          <a:p>
            <a:pPr indent="0" lvl="0" marL="0" rtl="0" algn="l">
              <a:lnSpc>
                <a:spcPct val="90000"/>
              </a:lnSpc>
              <a:spcBef>
                <a:spcPts val="0"/>
              </a:spcBef>
              <a:spcAft>
                <a:spcPts val="0"/>
              </a:spcAft>
              <a:buClr>
                <a:srgbClr val="000000"/>
              </a:buClr>
              <a:buSzPts val="2800"/>
              <a:buFont typeface="Oswald"/>
              <a:buNone/>
            </a:pPr>
            <a:r>
              <a:rPr lang="en-GB" sz="1800"/>
              <a:t>A FAIR TRIAL?	</a:t>
            </a:r>
            <a:endParaRPr sz="1800"/>
          </a:p>
          <a:p>
            <a:pPr indent="0" lvl="0" marL="0" rtl="0" algn="l">
              <a:lnSpc>
                <a:spcPct val="90000"/>
              </a:lnSpc>
              <a:spcBef>
                <a:spcPts val="0"/>
              </a:spcBef>
              <a:spcAft>
                <a:spcPts val="0"/>
              </a:spcAft>
              <a:buClr>
                <a:srgbClr val="000000"/>
              </a:buClr>
              <a:buSzPts val="1500"/>
              <a:buFont typeface="Oswald"/>
              <a:buNone/>
            </a:pPr>
            <a:r>
              <a:t/>
            </a:r>
            <a:endParaRPr sz="1100"/>
          </a:p>
        </p:txBody>
      </p:sp>
      <p:sp>
        <p:nvSpPr>
          <p:cNvPr id="438" name="Google Shape;438;p49"/>
          <p:cNvSpPr txBox="1"/>
          <p:nvPr/>
        </p:nvSpPr>
        <p:spPr>
          <a:xfrm>
            <a:off x="8062332" y="4897511"/>
            <a:ext cx="453000" cy="104400"/>
          </a:xfrm>
          <a:prstGeom prst="rect">
            <a:avLst/>
          </a:prstGeom>
          <a:noFill/>
          <a:ln>
            <a:noFill/>
          </a:ln>
        </p:spPr>
        <p:txBody>
          <a:bodyPr anchorCtr="0" anchor="b" bIns="0" lIns="0" spcFirstLastPara="1" rIns="0" wrap="square" tIns="0">
            <a:noAutofit/>
          </a:bodyPr>
          <a:lstStyle/>
          <a:p>
            <a:pPr indent="0" lvl="0" marL="0" marR="0" rtl="0" algn="r">
              <a:lnSpc>
                <a:spcPct val="100000"/>
              </a:lnSpc>
              <a:spcBef>
                <a:spcPts val="0"/>
              </a:spcBef>
              <a:spcAft>
                <a:spcPts val="0"/>
              </a:spcAft>
              <a:buClr>
                <a:srgbClr val="000000"/>
              </a:buClr>
              <a:buSzPts val="800"/>
              <a:buFont typeface="Arial"/>
              <a:buNone/>
            </a:pPr>
            <a:fld id="{00000000-1234-1234-1234-123412341234}" type="slidenum">
              <a:rPr b="1" i="0" lang="en-GB" sz="800" u="none" cap="none" strike="noStrike">
                <a:solidFill>
                  <a:srgbClr val="000000"/>
                </a:solidFill>
                <a:latin typeface="Oswald"/>
                <a:ea typeface="Oswald"/>
                <a:cs typeface="Oswald"/>
                <a:sym typeface="Oswald"/>
              </a:rPr>
              <a:t>‹#›</a:t>
            </a:fld>
            <a:endParaRPr b="1" i="0" sz="800" u="none" cap="none" strike="noStrike">
              <a:solidFill>
                <a:srgbClr val="000000"/>
              </a:solidFill>
              <a:latin typeface="Oswald"/>
              <a:ea typeface="Oswald"/>
              <a:cs typeface="Oswald"/>
              <a:sym typeface="Oswald"/>
            </a:endParaRPr>
          </a:p>
        </p:txBody>
      </p:sp>
      <p:sp>
        <p:nvSpPr>
          <p:cNvPr id="439" name="Google Shape;439;p49"/>
          <p:cNvSpPr txBox="1"/>
          <p:nvPr/>
        </p:nvSpPr>
        <p:spPr>
          <a:xfrm>
            <a:off x="4572000" y="970400"/>
            <a:ext cx="3780000" cy="706500"/>
          </a:xfrm>
          <a:prstGeom prst="rect">
            <a:avLst/>
          </a:prstGeom>
          <a:noFill/>
          <a:ln>
            <a:noFill/>
          </a:ln>
        </p:spPr>
        <p:txBody>
          <a:bodyPr anchorCtr="0" anchor="t" bIns="34275" lIns="68375" spcFirstLastPara="1" rIns="68375" wrap="square" tIns="34275">
            <a:noAutofit/>
          </a:bodyPr>
          <a:lstStyle/>
          <a:p>
            <a:pPr indent="0" lvl="0" marL="0" marR="0" rtl="0" algn="l">
              <a:lnSpc>
                <a:spcPct val="100000"/>
              </a:lnSpc>
              <a:spcBef>
                <a:spcPts val="0"/>
              </a:spcBef>
              <a:spcAft>
                <a:spcPts val="0"/>
              </a:spcAft>
              <a:buClr>
                <a:srgbClr val="000000"/>
              </a:buClr>
              <a:buSzPts val="1900"/>
              <a:buFont typeface="Arial"/>
              <a:buNone/>
            </a:pPr>
            <a:r>
              <a:rPr lang="en-GB" sz="1900">
                <a:latin typeface="Oswald"/>
                <a:ea typeface="Oswald"/>
                <a:cs typeface="Oswald"/>
                <a:sym typeface="Oswald"/>
              </a:rPr>
              <a:t>What differences can you see?</a:t>
            </a:r>
            <a:endParaRPr b="0" i="0" sz="1800" u="none" cap="none" strike="noStrike">
              <a:solidFill>
                <a:srgbClr val="000000"/>
              </a:solidFill>
              <a:latin typeface="Oswald"/>
              <a:ea typeface="Oswald"/>
              <a:cs typeface="Oswald"/>
              <a:sym typeface="Oswald"/>
            </a:endParaRPr>
          </a:p>
        </p:txBody>
      </p:sp>
      <p:cxnSp>
        <p:nvCxnSpPr>
          <p:cNvPr id="440" name="Google Shape;440;p49"/>
          <p:cNvCxnSpPr/>
          <p:nvPr/>
        </p:nvCxnSpPr>
        <p:spPr>
          <a:xfrm>
            <a:off x="656357" y="1700450"/>
            <a:ext cx="3696900" cy="7800"/>
          </a:xfrm>
          <a:prstGeom prst="straightConnector1">
            <a:avLst/>
          </a:prstGeom>
          <a:noFill/>
          <a:ln cap="flat" cmpd="sng" w="9525">
            <a:solidFill>
              <a:srgbClr val="666666"/>
            </a:solidFill>
            <a:prstDash val="solid"/>
            <a:round/>
            <a:headEnd len="sm" w="sm" type="none"/>
            <a:tailEnd len="sm" w="sm" type="none"/>
          </a:ln>
        </p:spPr>
      </p:cxnSp>
      <p:sp>
        <p:nvSpPr>
          <p:cNvPr id="441" name="Google Shape;441;p49"/>
          <p:cNvSpPr txBox="1"/>
          <p:nvPr/>
        </p:nvSpPr>
        <p:spPr>
          <a:xfrm>
            <a:off x="4605150" y="1677050"/>
            <a:ext cx="3713700" cy="28263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0" i="0" lang="en-GB" sz="1400" u="none" cap="none" strike="noStrike">
                <a:solidFill>
                  <a:srgbClr val="000000"/>
                </a:solidFill>
                <a:latin typeface="Arial"/>
                <a:ea typeface="Arial"/>
                <a:cs typeface="Arial"/>
                <a:sym typeface="Arial"/>
              </a:rPr>
              <a:t>&gt;&gt;</a:t>
            </a:r>
            <a:endParaRPr b="0" i="0" sz="1400" u="none" cap="none" strike="noStrike">
              <a:solidFill>
                <a:srgbClr val="000000"/>
              </a:solidFill>
              <a:latin typeface="Arial"/>
              <a:ea typeface="Arial"/>
              <a:cs typeface="Arial"/>
              <a:sym typeface="Arial"/>
            </a:endParaRPr>
          </a:p>
        </p:txBody>
      </p:sp>
      <p:cxnSp>
        <p:nvCxnSpPr>
          <p:cNvPr id="442" name="Google Shape;442;p49"/>
          <p:cNvCxnSpPr/>
          <p:nvPr/>
        </p:nvCxnSpPr>
        <p:spPr>
          <a:xfrm>
            <a:off x="4794207" y="1700450"/>
            <a:ext cx="3696900" cy="7800"/>
          </a:xfrm>
          <a:prstGeom prst="straightConnector1">
            <a:avLst/>
          </a:prstGeom>
          <a:noFill/>
          <a:ln cap="flat" cmpd="sng" w="9525">
            <a:solidFill>
              <a:srgbClr val="666666"/>
            </a:solidFill>
            <a:prstDash val="solid"/>
            <a:round/>
            <a:headEnd len="sm" w="sm" type="none"/>
            <a:tailEnd len="sm" w="sm" type="none"/>
          </a:ln>
        </p:spPr>
      </p:cxn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46" name="Shape 446"/>
        <p:cNvGrpSpPr/>
        <p:nvPr/>
      </p:nvGrpSpPr>
      <p:grpSpPr>
        <a:xfrm>
          <a:off x="0" y="0"/>
          <a:ext cx="0" cy="0"/>
          <a:chOff x="0" y="0"/>
          <a:chExt cx="0" cy="0"/>
        </a:xfrm>
      </p:grpSpPr>
      <p:sp>
        <p:nvSpPr>
          <p:cNvPr id="447" name="Google Shape;447;p50"/>
          <p:cNvSpPr txBox="1"/>
          <p:nvPr>
            <p:ph type="title"/>
          </p:nvPr>
        </p:nvSpPr>
        <p:spPr>
          <a:xfrm>
            <a:off x="629841" y="339189"/>
            <a:ext cx="3097500" cy="474300"/>
          </a:xfrm>
          <a:prstGeom prst="rect">
            <a:avLst/>
          </a:prstGeom>
          <a:noFill/>
          <a:ln>
            <a:noFill/>
          </a:ln>
        </p:spPr>
        <p:txBody>
          <a:bodyPr anchorCtr="0" anchor="t" bIns="0" lIns="68575" spcFirstLastPara="1" rIns="68575" wrap="square" tIns="0">
            <a:noAutofit/>
          </a:bodyPr>
          <a:lstStyle/>
          <a:p>
            <a:pPr indent="0" lvl="0" marL="0" rtl="0" algn="l">
              <a:lnSpc>
                <a:spcPct val="90000"/>
              </a:lnSpc>
              <a:spcBef>
                <a:spcPts val="0"/>
              </a:spcBef>
              <a:spcAft>
                <a:spcPts val="0"/>
              </a:spcAft>
              <a:buClr>
                <a:srgbClr val="000000"/>
              </a:buClr>
              <a:buSzPts val="2800"/>
              <a:buFont typeface="Oswald"/>
              <a:buNone/>
            </a:pPr>
            <a:r>
              <a:rPr lang="en-GB" sz="1800"/>
              <a:t>RIGHTS RELATING TO </a:t>
            </a:r>
            <a:endParaRPr sz="1800"/>
          </a:p>
          <a:p>
            <a:pPr indent="0" lvl="0" marL="0" rtl="0" algn="l">
              <a:lnSpc>
                <a:spcPct val="90000"/>
              </a:lnSpc>
              <a:spcBef>
                <a:spcPts val="0"/>
              </a:spcBef>
              <a:spcAft>
                <a:spcPts val="0"/>
              </a:spcAft>
              <a:buClr>
                <a:srgbClr val="000000"/>
              </a:buClr>
              <a:buSzPts val="2800"/>
              <a:buFont typeface="Oswald"/>
              <a:buNone/>
            </a:pPr>
            <a:r>
              <a:rPr lang="en-GB" sz="1800"/>
              <a:t>A FAIR TRIAL</a:t>
            </a:r>
            <a:endParaRPr sz="1800"/>
          </a:p>
          <a:p>
            <a:pPr indent="0" lvl="0" marL="0" rtl="0" algn="l">
              <a:lnSpc>
                <a:spcPct val="90000"/>
              </a:lnSpc>
              <a:spcBef>
                <a:spcPts val="0"/>
              </a:spcBef>
              <a:spcAft>
                <a:spcPts val="0"/>
              </a:spcAft>
              <a:buClr>
                <a:srgbClr val="000000"/>
              </a:buClr>
              <a:buSzPts val="1500"/>
              <a:buFont typeface="Oswald"/>
              <a:buNone/>
            </a:pPr>
            <a:r>
              <a:t/>
            </a:r>
            <a:endParaRPr sz="1100"/>
          </a:p>
        </p:txBody>
      </p:sp>
      <p:sp>
        <p:nvSpPr>
          <p:cNvPr id="448" name="Google Shape;448;p50"/>
          <p:cNvSpPr txBox="1"/>
          <p:nvPr/>
        </p:nvSpPr>
        <p:spPr>
          <a:xfrm>
            <a:off x="8062332" y="4897511"/>
            <a:ext cx="453000" cy="104400"/>
          </a:xfrm>
          <a:prstGeom prst="rect">
            <a:avLst/>
          </a:prstGeom>
          <a:noFill/>
          <a:ln>
            <a:noFill/>
          </a:ln>
        </p:spPr>
        <p:txBody>
          <a:bodyPr anchorCtr="0" anchor="b" bIns="0" lIns="0" spcFirstLastPara="1" rIns="0" wrap="square" tIns="0">
            <a:noAutofit/>
          </a:bodyPr>
          <a:lstStyle/>
          <a:p>
            <a:pPr indent="0" lvl="0" marL="0" marR="0" rtl="0" algn="r">
              <a:lnSpc>
                <a:spcPct val="100000"/>
              </a:lnSpc>
              <a:spcBef>
                <a:spcPts val="0"/>
              </a:spcBef>
              <a:spcAft>
                <a:spcPts val="0"/>
              </a:spcAft>
              <a:buClr>
                <a:srgbClr val="000000"/>
              </a:buClr>
              <a:buSzPts val="800"/>
              <a:buFont typeface="Arial"/>
              <a:buNone/>
            </a:pPr>
            <a:fld id="{00000000-1234-1234-1234-123412341234}" type="slidenum">
              <a:rPr b="1" i="0" lang="en-GB" sz="800" u="none" cap="none" strike="noStrike">
                <a:solidFill>
                  <a:srgbClr val="000000"/>
                </a:solidFill>
                <a:latin typeface="Oswald"/>
                <a:ea typeface="Oswald"/>
                <a:cs typeface="Oswald"/>
                <a:sym typeface="Oswald"/>
              </a:rPr>
              <a:t>‹#›</a:t>
            </a:fld>
            <a:endParaRPr b="1" i="0" sz="800" u="none" cap="none" strike="noStrike">
              <a:solidFill>
                <a:srgbClr val="000000"/>
              </a:solidFill>
              <a:latin typeface="Oswald"/>
              <a:ea typeface="Oswald"/>
              <a:cs typeface="Oswald"/>
              <a:sym typeface="Oswald"/>
            </a:endParaRPr>
          </a:p>
        </p:txBody>
      </p:sp>
      <p:sp>
        <p:nvSpPr>
          <p:cNvPr id="449" name="Google Shape;449;p50"/>
          <p:cNvSpPr txBox="1"/>
          <p:nvPr/>
        </p:nvSpPr>
        <p:spPr>
          <a:xfrm>
            <a:off x="629850" y="995375"/>
            <a:ext cx="8007900" cy="3716400"/>
          </a:xfrm>
          <a:prstGeom prst="rect">
            <a:avLst/>
          </a:prstGeom>
          <a:noFill/>
          <a:ln>
            <a:noFill/>
          </a:ln>
        </p:spPr>
        <p:txBody>
          <a:bodyPr anchorCtr="0" anchor="t" bIns="91425" lIns="91425" spcFirstLastPara="1" rIns="91425" wrap="square" tIns="91425">
            <a:spAutoFit/>
          </a:bodyPr>
          <a:lstStyle/>
          <a:p>
            <a:pPr indent="0" lvl="0" marL="0" marR="0" rtl="0" algn="l">
              <a:lnSpc>
                <a:spcPct val="115000"/>
              </a:lnSpc>
              <a:spcBef>
                <a:spcPts val="0"/>
              </a:spcBef>
              <a:spcAft>
                <a:spcPts val="0"/>
              </a:spcAft>
              <a:buNone/>
            </a:pPr>
            <a:r>
              <a:rPr lang="en-GB" sz="2300">
                <a:highlight>
                  <a:schemeClr val="accent1"/>
                </a:highlight>
                <a:latin typeface="Oswald"/>
                <a:ea typeface="Oswald"/>
                <a:cs typeface="Oswald"/>
                <a:sym typeface="Oswald"/>
              </a:rPr>
              <a:t>Fair trials and human rights</a:t>
            </a:r>
            <a:endParaRPr sz="2300">
              <a:highlight>
                <a:schemeClr val="accent1"/>
              </a:highlight>
              <a:latin typeface="Oswald"/>
              <a:ea typeface="Oswald"/>
              <a:cs typeface="Oswald"/>
              <a:sym typeface="Oswald"/>
            </a:endParaRPr>
          </a:p>
          <a:p>
            <a:pPr indent="0" lvl="0" marL="0" marR="0" rtl="0" algn="l">
              <a:lnSpc>
                <a:spcPct val="115000"/>
              </a:lnSpc>
              <a:spcBef>
                <a:spcPts val="0"/>
              </a:spcBef>
              <a:spcAft>
                <a:spcPts val="0"/>
              </a:spcAft>
              <a:buNone/>
            </a:pPr>
            <a:r>
              <a:t/>
            </a:r>
            <a:endParaRPr sz="800">
              <a:latin typeface="Oswald"/>
              <a:ea typeface="Oswald"/>
              <a:cs typeface="Oswald"/>
              <a:sym typeface="Oswald"/>
            </a:endParaRPr>
          </a:p>
          <a:p>
            <a:pPr indent="0" lvl="0" marL="0" marR="0" rtl="0" algn="l">
              <a:lnSpc>
                <a:spcPct val="115000"/>
              </a:lnSpc>
              <a:spcBef>
                <a:spcPts val="0"/>
              </a:spcBef>
              <a:spcAft>
                <a:spcPts val="0"/>
              </a:spcAft>
              <a:buNone/>
            </a:pPr>
            <a:r>
              <a:rPr lang="en-GB" sz="1900">
                <a:latin typeface="Oswald"/>
                <a:ea typeface="Oswald"/>
                <a:cs typeface="Oswald"/>
                <a:sym typeface="Oswald"/>
              </a:rPr>
              <a:t>Every government has the duty to bring to justice those responsible for crimes. However, when people are subjected to unfair trials, justice is not served. When people are tortured or otherwise ill-treated by law enforcement officials, when innocent individuals are convicted, or when trials are manifestly unfair, the justice system itself loses credibility. Unless human rights are upheld in the police station, the detention centre, the court and the prison cell, the government has failed in its duties and responsibilities.</a:t>
            </a:r>
            <a:endParaRPr sz="1900">
              <a:latin typeface="Oswald"/>
              <a:ea typeface="Oswald"/>
              <a:cs typeface="Oswald"/>
              <a:sym typeface="Oswald"/>
            </a:endParaRPr>
          </a:p>
          <a:p>
            <a:pPr indent="0" lvl="0" marL="0" marR="0" rtl="0" algn="l">
              <a:lnSpc>
                <a:spcPct val="115000"/>
              </a:lnSpc>
              <a:spcBef>
                <a:spcPts val="0"/>
              </a:spcBef>
              <a:spcAft>
                <a:spcPts val="0"/>
              </a:spcAft>
              <a:buNone/>
            </a:pPr>
            <a:r>
              <a:t/>
            </a:r>
            <a:endParaRPr sz="1900">
              <a:latin typeface="Oswald"/>
              <a:ea typeface="Oswald"/>
              <a:cs typeface="Oswald"/>
              <a:sym typeface="Oswald"/>
            </a:endParaRPr>
          </a:p>
          <a:p>
            <a:pPr indent="0" lvl="0" marL="0" marR="0" rtl="0" algn="l">
              <a:lnSpc>
                <a:spcPct val="115000"/>
              </a:lnSpc>
              <a:spcBef>
                <a:spcPts val="0"/>
              </a:spcBef>
              <a:spcAft>
                <a:spcPts val="0"/>
              </a:spcAft>
              <a:buNone/>
            </a:pPr>
            <a:r>
              <a:rPr b="1" lang="en-GB" sz="1900">
                <a:latin typeface="Oswald"/>
                <a:ea typeface="Oswald"/>
                <a:cs typeface="Oswald"/>
                <a:sym typeface="Oswald"/>
              </a:rPr>
              <a:t>Use the next two slides to identify which rights have been violated in Mikita’s case</a:t>
            </a:r>
            <a:endParaRPr b="1" sz="1900">
              <a:latin typeface="Oswald"/>
              <a:ea typeface="Oswald"/>
              <a:cs typeface="Oswald"/>
              <a:sym typeface="Oswald"/>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53" name="Shape 453"/>
        <p:cNvGrpSpPr/>
        <p:nvPr/>
      </p:nvGrpSpPr>
      <p:grpSpPr>
        <a:xfrm>
          <a:off x="0" y="0"/>
          <a:ext cx="0" cy="0"/>
          <a:chOff x="0" y="0"/>
          <a:chExt cx="0" cy="0"/>
        </a:xfrm>
      </p:grpSpPr>
      <p:sp>
        <p:nvSpPr>
          <p:cNvPr id="454" name="Google Shape;454;p51"/>
          <p:cNvSpPr txBox="1"/>
          <p:nvPr>
            <p:ph type="title"/>
          </p:nvPr>
        </p:nvSpPr>
        <p:spPr>
          <a:xfrm>
            <a:off x="629841" y="339189"/>
            <a:ext cx="3097500" cy="474300"/>
          </a:xfrm>
          <a:prstGeom prst="rect">
            <a:avLst/>
          </a:prstGeom>
          <a:noFill/>
          <a:ln>
            <a:noFill/>
          </a:ln>
        </p:spPr>
        <p:txBody>
          <a:bodyPr anchorCtr="0" anchor="t" bIns="0" lIns="68575" spcFirstLastPara="1" rIns="68575" wrap="square" tIns="0">
            <a:noAutofit/>
          </a:bodyPr>
          <a:lstStyle/>
          <a:p>
            <a:pPr indent="0" lvl="0" marL="0" rtl="0" algn="l">
              <a:lnSpc>
                <a:spcPct val="90000"/>
              </a:lnSpc>
              <a:spcBef>
                <a:spcPts val="0"/>
              </a:spcBef>
              <a:spcAft>
                <a:spcPts val="0"/>
              </a:spcAft>
              <a:buClr>
                <a:srgbClr val="000000"/>
              </a:buClr>
              <a:buSzPts val="2800"/>
              <a:buFont typeface="Oswald"/>
              <a:buNone/>
            </a:pPr>
            <a:r>
              <a:rPr lang="en-GB" sz="1800"/>
              <a:t>RIGHTS RELATING TO </a:t>
            </a:r>
            <a:endParaRPr sz="1800"/>
          </a:p>
          <a:p>
            <a:pPr indent="0" lvl="0" marL="0" rtl="0" algn="l">
              <a:lnSpc>
                <a:spcPct val="90000"/>
              </a:lnSpc>
              <a:spcBef>
                <a:spcPts val="0"/>
              </a:spcBef>
              <a:spcAft>
                <a:spcPts val="0"/>
              </a:spcAft>
              <a:buClr>
                <a:srgbClr val="000000"/>
              </a:buClr>
              <a:buSzPts val="2800"/>
              <a:buFont typeface="Oswald"/>
              <a:buNone/>
            </a:pPr>
            <a:r>
              <a:rPr lang="en-GB" sz="1800"/>
              <a:t>A FAIR TRIAL</a:t>
            </a:r>
            <a:endParaRPr sz="1800"/>
          </a:p>
          <a:p>
            <a:pPr indent="0" lvl="0" marL="0" rtl="0" algn="l">
              <a:lnSpc>
                <a:spcPct val="90000"/>
              </a:lnSpc>
              <a:spcBef>
                <a:spcPts val="0"/>
              </a:spcBef>
              <a:spcAft>
                <a:spcPts val="0"/>
              </a:spcAft>
              <a:buClr>
                <a:srgbClr val="000000"/>
              </a:buClr>
              <a:buSzPts val="1500"/>
              <a:buFont typeface="Oswald"/>
              <a:buNone/>
            </a:pPr>
            <a:r>
              <a:t/>
            </a:r>
            <a:endParaRPr sz="1100"/>
          </a:p>
        </p:txBody>
      </p:sp>
      <p:sp>
        <p:nvSpPr>
          <p:cNvPr id="455" name="Google Shape;455;p51"/>
          <p:cNvSpPr txBox="1"/>
          <p:nvPr/>
        </p:nvSpPr>
        <p:spPr>
          <a:xfrm>
            <a:off x="8062332" y="4897511"/>
            <a:ext cx="453000" cy="104400"/>
          </a:xfrm>
          <a:prstGeom prst="rect">
            <a:avLst/>
          </a:prstGeom>
          <a:noFill/>
          <a:ln>
            <a:noFill/>
          </a:ln>
        </p:spPr>
        <p:txBody>
          <a:bodyPr anchorCtr="0" anchor="b" bIns="0" lIns="0" spcFirstLastPara="1" rIns="0" wrap="square" tIns="0">
            <a:noAutofit/>
          </a:bodyPr>
          <a:lstStyle/>
          <a:p>
            <a:pPr indent="0" lvl="0" marL="0" marR="0" rtl="0" algn="r">
              <a:lnSpc>
                <a:spcPct val="100000"/>
              </a:lnSpc>
              <a:spcBef>
                <a:spcPts val="0"/>
              </a:spcBef>
              <a:spcAft>
                <a:spcPts val="0"/>
              </a:spcAft>
              <a:buClr>
                <a:srgbClr val="000000"/>
              </a:buClr>
              <a:buSzPts val="800"/>
              <a:buFont typeface="Arial"/>
              <a:buNone/>
            </a:pPr>
            <a:fld id="{00000000-1234-1234-1234-123412341234}" type="slidenum">
              <a:rPr b="1" i="0" lang="en-GB" sz="800" u="none" cap="none" strike="noStrike">
                <a:solidFill>
                  <a:srgbClr val="000000"/>
                </a:solidFill>
                <a:latin typeface="Oswald"/>
                <a:ea typeface="Oswald"/>
                <a:cs typeface="Oswald"/>
                <a:sym typeface="Oswald"/>
              </a:rPr>
              <a:t>‹#›</a:t>
            </a:fld>
            <a:endParaRPr b="1" i="0" sz="800" u="none" cap="none" strike="noStrike">
              <a:solidFill>
                <a:srgbClr val="000000"/>
              </a:solidFill>
              <a:latin typeface="Oswald"/>
              <a:ea typeface="Oswald"/>
              <a:cs typeface="Oswald"/>
              <a:sym typeface="Oswald"/>
            </a:endParaRPr>
          </a:p>
        </p:txBody>
      </p:sp>
      <p:sp>
        <p:nvSpPr>
          <p:cNvPr id="456" name="Google Shape;456;p51"/>
          <p:cNvSpPr txBox="1"/>
          <p:nvPr/>
        </p:nvSpPr>
        <p:spPr>
          <a:xfrm>
            <a:off x="629850" y="995375"/>
            <a:ext cx="7714200" cy="4627800"/>
          </a:xfrm>
          <a:prstGeom prst="rect">
            <a:avLst/>
          </a:prstGeom>
          <a:noFill/>
          <a:ln>
            <a:noFill/>
          </a:ln>
        </p:spPr>
        <p:txBody>
          <a:bodyPr anchorCtr="0" anchor="t" bIns="91425" lIns="91425" spcFirstLastPara="1" rIns="91425" wrap="square" tIns="91425">
            <a:spAutoFit/>
          </a:bodyPr>
          <a:lstStyle/>
          <a:p>
            <a:pPr indent="0" lvl="0" marL="0" marR="0" rtl="0" algn="l">
              <a:lnSpc>
                <a:spcPct val="115000"/>
              </a:lnSpc>
              <a:spcBef>
                <a:spcPts val="0"/>
              </a:spcBef>
              <a:spcAft>
                <a:spcPts val="0"/>
              </a:spcAft>
              <a:buNone/>
            </a:pPr>
            <a:r>
              <a:rPr lang="en-GB" sz="2300">
                <a:highlight>
                  <a:schemeClr val="accent1"/>
                </a:highlight>
                <a:latin typeface="Oswald"/>
                <a:ea typeface="Oswald"/>
                <a:cs typeface="Oswald"/>
                <a:sym typeface="Oswald"/>
              </a:rPr>
              <a:t>Rights before the trial starts</a:t>
            </a:r>
            <a:endParaRPr sz="2300">
              <a:highlight>
                <a:schemeClr val="accent1"/>
              </a:highlight>
              <a:latin typeface="Oswald"/>
              <a:ea typeface="Oswald"/>
              <a:cs typeface="Oswald"/>
              <a:sym typeface="Oswald"/>
            </a:endParaRPr>
          </a:p>
          <a:p>
            <a:pPr indent="0" lvl="0" marL="0" marR="0" rtl="0" algn="l">
              <a:lnSpc>
                <a:spcPct val="115000"/>
              </a:lnSpc>
              <a:spcBef>
                <a:spcPts val="0"/>
              </a:spcBef>
              <a:spcAft>
                <a:spcPts val="0"/>
              </a:spcAft>
              <a:buNone/>
            </a:pPr>
            <a:r>
              <a:rPr lang="en-GB" sz="1800">
                <a:latin typeface="Oswald"/>
                <a:ea typeface="Oswald"/>
                <a:cs typeface="Oswald"/>
                <a:sym typeface="Oswald"/>
              </a:rPr>
              <a:t>A criminal trial is only fair if the rights of the accused person have been respected throughout the process. There are a number of rights to which everyone is entitled before their trial starts. They include: </a:t>
            </a:r>
            <a:endParaRPr sz="1800">
              <a:latin typeface="Oswald"/>
              <a:ea typeface="Oswald"/>
              <a:cs typeface="Oswald"/>
              <a:sym typeface="Oswald"/>
            </a:endParaRPr>
          </a:p>
          <a:p>
            <a:pPr indent="0" lvl="0" marL="0" marR="0" rtl="0" algn="l">
              <a:lnSpc>
                <a:spcPct val="115000"/>
              </a:lnSpc>
              <a:spcBef>
                <a:spcPts val="0"/>
              </a:spcBef>
              <a:spcAft>
                <a:spcPts val="0"/>
              </a:spcAft>
              <a:buNone/>
            </a:pPr>
            <a:r>
              <a:t/>
            </a:r>
            <a:endParaRPr sz="500">
              <a:latin typeface="Oswald"/>
              <a:ea typeface="Oswald"/>
              <a:cs typeface="Oswald"/>
              <a:sym typeface="Oswald"/>
            </a:endParaRPr>
          </a:p>
          <a:p>
            <a:pPr indent="-342900" lvl="0" marL="457200" marR="0" rtl="0" algn="l">
              <a:lnSpc>
                <a:spcPct val="115000"/>
              </a:lnSpc>
              <a:spcBef>
                <a:spcPts val="0"/>
              </a:spcBef>
              <a:spcAft>
                <a:spcPts val="0"/>
              </a:spcAft>
              <a:buSzPts val="1800"/>
              <a:buFont typeface="Oswald"/>
              <a:buChar char="●"/>
            </a:pPr>
            <a:r>
              <a:rPr lang="en-GB" sz="1800">
                <a:latin typeface="Oswald"/>
                <a:ea typeface="Oswald"/>
                <a:cs typeface="Oswald"/>
                <a:sym typeface="Oswald"/>
              </a:rPr>
              <a:t>the right to release pending the trial (save for certain exceptions); </a:t>
            </a:r>
            <a:endParaRPr sz="1800">
              <a:latin typeface="Oswald"/>
              <a:ea typeface="Oswald"/>
              <a:cs typeface="Oswald"/>
              <a:sym typeface="Oswald"/>
            </a:endParaRPr>
          </a:p>
          <a:p>
            <a:pPr indent="-342900" lvl="0" marL="457200" marR="0" rtl="0" algn="l">
              <a:lnSpc>
                <a:spcPct val="115000"/>
              </a:lnSpc>
              <a:spcBef>
                <a:spcPts val="0"/>
              </a:spcBef>
              <a:spcAft>
                <a:spcPts val="0"/>
              </a:spcAft>
              <a:buSzPts val="1800"/>
              <a:buFont typeface="Oswald"/>
              <a:buChar char="●"/>
            </a:pPr>
            <a:r>
              <a:rPr lang="en-GB" sz="1800">
                <a:latin typeface="Oswald"/>
                <a:ea typeface="Oswald"/>
                <a:cs typeface="Oswald"/>
                <a:sym typeface="Oswald"/>
              </a:rPr>
              <a:t>the rights of people in custody to information; </a:t>
            </a:r>
            <a:endParaRPr sz="1800">
              <a:latin typeface="Oswald"/>
              <a:ea typeface="Oswald"/>
              <a:cs typeface="Oswald"/>
              <a:sym typeface="Oswald"/>
            </a:endParaRPr>
          </a:p>
          <a:p>
            <a:pPr indent="-342900" lvl="0" marL="457200" marR="0" rtl="0" algn="l">
              <a:lnSpc>
                <a:spcPct val="115000"/>
              </a:lnSpc>
              <a:spcBef>
                <a:spcPts val="0"/>
              </a:spcBef>
              <a:spcAft>
                <a:spcPts val="0"/>
              </a:spcAft>
              <a:buSzPts val="1800"/>
              <a:buFont typeface="Oswald"/>
              <a:buChar char="●"/>
            </a:pPr>
            <a:r>
              <a:rPr lang="en-GB" sz="1800">
                <a:latin typeface="Oswald"/>
                <a:ea typeface="Oswald"/>
                <a:cs typeface="Oswald"/>
                <a:sym typeface="Oswald"/>
              </a:rPr>
              <a:t>the right to have the assistance of a lawyer; </a:t>
            </a:r>
            <a:endParaRPr sz="1800">
              <a:latin typeface="Oswald"/>
              <a:ea typeface="Oswald"/>
              <a:cs typeface="Oswald"/>
              <a:sym typeface="Oswald"/>
            </a:endParaRPr>
          </a:p>
          <a:p>
            <a:pPr indent="-342900" lvl="0" marL="457200" marR="0" rtl="0" algn="l">
              <a:lnSpc>
                <a:spcPct val="115000"/>
              </a:lnSpc>
              <a:spcBef>
                <a:spcPts val="0"/>
              </a:spcBef>
              <a:spcAft>
                <a:spcPts val="0"/>
              </a:spcAft>
              <a:buSzPts val="1800"/>
              <a:buFont typeface="Oswald"/>
              <a:buChar char="●"/>
            </a:pPr>
            <a:r>
              <a:rPr lang="en-GB" sz="1800">
                <a:latin typeface="Oswald"/>
                <a:ea typeface="Oswald"/>
                <a:cs typeface="Oswald"/>
                <a:sym typeface="Oswald"/>
              </a:rPr>
              <a:t>the right to have access to the outside world; </a:t>
            </a:r>
            <a:endParaRPr sz="1800">
              <a:latin typeface="Oswald"/>
              <a:ea typeface="Oswald"/>
              <a:cs typeface="Oswald"/>
              <a:sym typeface="Oswald"/>
            </a:endParaRPr>
          </a:p>
          <a:p>
            <a:pPr indent="-342900" lvl="0" marL="457200" marR="0" rtl="0" algn="l">
              <a:lnSpc>
                <a:spcPct val="115000"/>
              </a:lnSpc>
              <a:spcBef>
                <a:spcPts val="0"/>
              </a:spcBef>
              <a:spcAft>
                <a:spcPts val="0"/>
              </a:spcAft>
              <a:buSzPts val="1800"/>
              <a:buFont typeface="Oswald"/>
              <a:buChar char="●"/>
            </a:pPr>
            <a:r>
              <a:rPr lang="en-GB" sz="1800">
                <a:latin typeface="Oswald"/>
                <a:ea typeface="Oswald"/>
                <a:cs typeface="Oswald"/>
                <a:sym typeface="Oswald"/>
              </a:rPr>
              <a:t>the right to be brought promptly before a judge; </a:t>
            </a:r>
            <a:endParaRPr sz="1800">
              <a:latin typeface="Oswald"/>
              <a:ea typeface="Oswald"/>
              <a:cs typeface="Oswald"/>
              <a:sym typeface="Oswald"/>
            </a:endParaRPr>
          </a:p>
          <a:p>
            <a:pPr indent="-342900" lvl="0" marL="457200" marR="0" rtl="0" algn="l">
              <a:lnSpc>
                <a:spcPct val="115000"/>
              </a:lnSpc>
              <a:spcBef>
                <a:spcPts val="0"/>
              </a:spcBef>
              <a:spcAft>
                <a:spcPts val="0"/>
              </a:spcAft>
              <a:buSzPts val="1800"/>
              <a:buFont typeface="Oswald"/>
              <a:buChar char="●"/>
            </a:pPr>
            <a:r>
              <a:rPr lang="en-GB" sz="1800">
                <a:latin typeface="Oswald"/>
                <a:ea typeface="Oswald"/>
                <a:cs typeface="Oswald"/>
                <a:sym typeface="Oswald"/>
              </a:rPr>
              <a:t>the right to challenge the lawfulness of their detention; and</a:t>
            </a:r>
            <a:endParaRPr sz="1800">
              <a:latin typeface="Oswald"/>
              <a:ea typeface="Oswald"/>
              <a:cs typeface="Oswald"/>
              <a:sym typeface="Oswald"/>
            </a:endParaRPr>
          </a:p>
          <a:p>
            <a:pPr indent="-342900" lvl="0" marL="457200" marR="0" rtl="0" algn="l">
              <a:lnSpc>
                <a:spcPct val="115000"/>
              </a:lnSpc>
              <a:spcBef>
                <a:spcPts val="0"/>
              </a:spcBef>
              <a:spcAft>
                <a:spcPts val="0"/>
              </a:spcAft>
              <a:buSzPts val="1800"/>
              <a:buFont typeface="Oswald"/>
              <a:buChar char="●"/>
            </a:pPr>
            <a:r>
              <a:rPr lang="en-GB" sz="1800">
                <a:latin typeface="Oswald"/>
                <a:ea typeface="Oswald"/>
                <a:cs typeface="Oswald"/>
                <a:sym typeface="Oswald"/>
              </a:rPr>
              <a:t>the right to trial within a reasonable amount of time.</a:t>
            </a:r>
            <a:endParaRPr sz="1800">
              <a:latin typeface="Oswald"/>
              <a:ea typeface="Oswald"/>
              <a:cs typeface="Oswald"/>
              <a:sym typeface="Oswald"/>
            </a:endParaRPr>
          </a:p>
          <a:p>
            <a:pPr indent="0" lvl="0" marL="0" marR="0" rtl="0" algn="l">
              <a:lnSpc>
                <a:spcPct val="115000"/>
              </a:lnSpc>
              <a:spcBef>
                <a:spcPts val="0"/>
              </a:spcBef>
              <a:spcAft>
                <a:spcPts val="0"/>
              </a:spcAft>
              <a:buNone/>
            </a:pPr>
            <a:r>
              <a:t/>
            </a:r>
            <a:endParaRPr sz="2300">
              <a:highlight>
                <a:schemeClr val="accent1"/>
              </a:highlight>
              <a:latin typeface="Oswald"/>
              <a:ea typeface="Oswald"/>
              <a:cs typeface="Oswald"/>
              <a:sym typeface="Oswald"/>
            </a:endParaRPr>
          </a:p>
          <a:p>
            <a:pPr indent="0" lvl="0" marL="0" marR="0" rtl="0" algn="l">
              <a:lnSpc>
                <a:spcPct val="115000"/>
              </a:lnSpc>
              <a:spcBef>
                <a:spcPts val="0"/>
              </a:spcBef>
              <a:spcAft>
                <a:spcPts val="0"/>
              </a:spcAft>
              <a:buNone/>
            </a:pPr>
            <a:r>
              <a:t/>
            </a:r>
            <a:endParaRPr sz="2300">
              <a:highlight>
                <a:schemeClr val="accent1"/>
              </a:highlight>
              <a:latin typeface="Oswald"/>
              <a:ea typeface="Oswald"/>
              <a:cs typeface="Oswald"/>
              <a:sym typeface="Oswald"/>
            </a:endParaRPr>
          </a:p>
        </p:txBody>
      </p:sp>
      <p:sp>
        <p:nvSpPr>
          <p:cNvPr id="457" name="Google Shape;457;p51"/>
          <p:cNvSpPr/>
          <p:nvPr/>
        </p:nvSpPr>
        <p:spPr>
          <a:xfrm>
            <a:off x="4945250" y="499400"/>
            <a:ext cx="324000" cy="314100"/>
          </a:xfrm>
          <a:prstGeom prst="star5">
            <a:avLst>
              <a:gd fmla="val 19098" name="adj"/>
              <a:gd fmla="val 105146" name="hf"/>
              <a:gd fmla="val 110557" name="vf"/>
            </a:avLst>
          </a:prstGeom>
          <a:solidFill>
            <a:schemeClr val="accent1"/>
          </a:solidFill>
          <a:ln cap="flat" cmpd="sng" w="9525">
            <a:solidFill>
              <a:srgbClr val="666666"/>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EC6F6B"/>
              </a:solidFill>
              <a:highlight>
                <a:srgbClr val="EC6F6B"/>
              </a:highlight>
              <a:latin typeface="Arial"/>
              <a:ea typeface="Arial"/>
              <a:cs typeface="Arial"/>
              <a:sym typeface="Arial"/>
            </a:endParaRPr>
          </a:p>
        </p:txBody>
      </p:sp>
      <p:sp>
        <p:nvSpPr>
          <p:cNvPr id="458" name="Google Shape;458;p51"/>
          <p:cNvSpPr/>
          <p:nvPr/>
        </p:nvSpPr>
        <p:spPr>
          <a:xfrm>
            <a:off x="5078450" y="499400"/>
            <a:ext cx="324000" cy="314100"/>
          </a:xfrm>
          <a:prstGeom prst="star5">
            <a:avLst>
              <a:gd fmla="val 19098" name="adj"/>
              <a:gd fmla="val 105146" name="hf"/>
              <a:gd fmla="val 110557" name="vf"/>
            </a:avLst>
          </a:prstGeom>
          <a:solidFill>
            <a:schemeClr val="accent1"/>
          </a:solidFill>
          <a:ln cap="flat" cmpd="sng" w="9525">
            <a:solidFill>
              <a:srgbClr val="666666"/>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EC6F6B"/>
              </a:solidFill>
              <a:highlight>
                <a:srgbClr val="EC6F6B"/>
              </a:highlight>
              <a:latin typeface="Arial"/>
              <a:ea typeface="Arial"/>
              <a:cs typeface="Arial"/>
              <a:sym typeface="Arial"/>
            </a:endParaRPr>
          </a:p>
        </p:txBody>
      </p:sp>
      <p:sp>
        <p:nvSpPr>
          <p:cNvPr id="459" name="Google Shape;459;p51"/>
          <p:cNvSpPr/>
          <p:nvPr/>
        </p:nvSpPr>
        <p:spPr>
          <a:xfrm>
            <a:off x="5193050" y="499400"/>
            <a:ext cx="324000" cy="314100"/>
          </a:xfrm>
          <a:prstGeom prst="star5">
            <a:avLst>
              <a:gd fmla="val 19098" name="adj"/>
              <a:gd fmla="val 105146" name="hf"/>
              <a:gd fmla="val 110557" name="vf"/>
            </a:avLst>
          </a:prstGeom>
          <a:solidFill>
            <a:schemeClr val="accent1"/>
          </a:solidFill>
          <a:ln cap="flat" cmpd="sng" w="9525">
            <a:solidFill>
              <a:srgbClr val="666666"/>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EC6F6B"/>
              </a:solidFill>
              <a:highlight>
                <a:srgbClr val="EC6F6B"/>
              </a:highlight>
              <a:latin typeface="Arial"/>
              <a:ea typeface="Arial"/>
              <a:cs typeface="Arial"/>
              <a:sym typeface="Arial"/>
            </a:endParaRPr>
          </a:p>
        </p:txBody>
      </p:sp>
      <p:sp>
        <p:nvSpPr>
          <p:cNvPr id="460" name="Google Shape;460;p51"/>
          <p:cNvSpPr/>
          <p:nvPr/>
        </p:nvSpPr>
        <p:spPr>
          <a:xfrm>
            <a:off x="5328575" y="499400"/>
            <a:ext cx="324000" cy="314100"/>
          </a:xfrm>
          <a:prstGeom prst="star5">
            <a:avLst>
              <a:gd fmla="val 19098" name="adj"/>
              <a:gd fmla="val 105146" name="hf"/>
              <a:gd fmla="val 110557" name="vf"/>
            </a:avLst>
          </a:prstGeom>
          <a:solidFill>
            <a:schemeClr val="accent1"/>
          </a:solidFill>
          <a:ln cap="flat" cmpd="sng" w="9525">
            <a:solidFill>
              <a:srgbClr val="666666"/>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EC6F6B"/>
              </a:solidFill>
              <a:highlight>
                <a:srgbClr val="EC6F6B"/>
              </a:highlight>
              <a:latin typeface="Arial"/>
              <a:ea typeface="Arial"/>
              <a:cs typeface="Arial"/>
              <a:sym typeface="Arial"/>
            </a:endParaRPr>
          </a:p>
        </p:txBody>
      </p:sp>
      <p:sp>
        <p:nvSpPr>
          <p:cNvPr id="461" name="Google Shape;461;p51"/>
          <p:cNvSpPr/>
          <p:nvPr/>
        </p:nvSpPr>
        <p:spPr>
          <a:xfrm>
            <a:off x="5404775" y="499400"/>
            <a:ext cx="324000" cy="314100"/>
          </a:xfrm>
          <a:prstGeom prst="star5">
            <a:avLst>
              <a:gd fmla="val 19098" name="adj"/>
              <a:gd fmla="val 105146" name="hf"/>
              <a:gd fmla="val 110557" name="vf"/>
            </a:avLst>
          </a:prstGeom>
          <a:solidFill>
            <a:schemeClr val="accent1"/>
          </a:solidFill>
          <a:ln cap="flat" cmpd="sng" w="9525">
            <a:solidFill>
              <a:srgbClr val="666666"/>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EC6F6B"/>
              </a:solidFill>
              <a:highlight>
                <a:srgbClr val="EC6F6B"/>
              </a:highlight>
              <a:latin typeface="Arial"/>
              <a:ea typeface="Arial"/>
              <a:cs typeface="Arial"/>
              <a:sym typeface="Arial"/>
            </a:endParaRPr>
          </a:p>
        </p:txBody>
      </p:sp>
      <p:sp>
        <p:nvSpPr>
          <p:cNvPr id="462" name="Google Shape;462;p51"/>
          <p:cNvSpPr/>
          <p:nvPr/>
        </p:nvSpPr>
        <p:spPr>
          <a:xfrm>
            <a:off x="5537975" y="499400"/>
            <a:ext cx="324000" cy="314100"/>
          </a:xfrm>
          <a:prstGeom prst="star5">
            <a:avLst>
              <a:gd fmla="val 19098" name="adj"/>
              <a:gd fmla="val 105146" name="hf"/>
              <a:gd fmla="val 110557" name="vf"/>
            </a:avLst>
          </a:prstGeom>
          <a:solidFill>
            <a:schemeClr val="accent1"/>
          </a:solidFill>
          <a:ln cap="flat" cmpd="sng" w="9525">
            <a:solidFill>
              <a:srgbClr val="666666"/>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EC6F6B"/>
              </a:solidFill>
              <a:highlight>
                <a:srgbClr val="EC6F6B"/>
              </a:highlight>
              <a:latin typeface="Arial"/>
              <a:ea typeface="Arial"/>
              <a:cs typeface="Arial"/>
              <a:sym typeface="Arial"/>
            </a:endParaRPr>
          </a:p>
        </p:txBody>
      </p:sp>
      <p:sp>
        <p:nvSpPr>
          <p:cNvPr id="463" name="Google Shape;463;p51"/>
          <p:cNvSpPr/>
          <p:nvPr/>
        </p:nvSpPr>
        <p:spPr>
          <a:xfrm>
            <a:off x="5652575" y="499400"/>
            <a:ext cx="324000" cy="314100"/>
          </a:xfrm>
          <a:prstGeom prst="star5">
            <a:avLst>
              <a:gd fmla="val 19098" name="adj"/>
              <a:gd fmla="val 105146" name="hf"/>
              <a:gd fmla="val 110557" name="vf"/>
            </a:avLst>
          </a:prstGeom>
          <a:solidFill>
            <a:schemeClr val="accent1"/>
          </a:solidFill>
          <a:ln cap="flat" cmpd="sng" w="9525">
            <a:solidFill>
              <a:srgbClr val="666666"/>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EC6F6B"/>
              </a:solidFill>
              <a:highlight>
                <a:srgbClr val="EC6F6B"/>
              </a:highlight>
              <a:latin typeface="Arial"/>
              <a:ea typeface="Arial"/>
              <a:cs typeface="Arial"/>
              <a:sym typeface="Arial"/>
            </a:endParaRPr>
          </a:p>
        </p:txBody>
      </p:sp>
      <p:sp>
        <p:nvSpPr>
          <p:cNvPr id="464" name="Google Shape;464;p51"/>
          <p:cNvSpPr/>
          <p:nvPr/>
        </p:nvSpPr>
        <p:spPr>
          <a:xfrm>
            <a:off x="5788100" y="499400"/>
            <a:ext cx="324000" cy="314100"/>
          </a:xfrm>
          <a:prstGeom prst="star5">
            <a:avLst>
              <a:gd fmla="val 19098" name="adj"/>
              <a:gd fmla="val 105146" name="hf"/>
              <a:gd fmla="val 110557" name="vf"/>
            </a:avLst>
          </a:prstGeom>
          <a:solidFill>
            <a:schemeClr val="accent1"/>
          </a:solidFill>
          <a:ln cap="flat" cmpd="sng" w="9525">
            <a:solidFill>
              <a:srgbClr val="666666"/>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EC6F6B"/>
              </a:solidFill>
              <a:highlight>
                <a:srgbClr val="EC6F6B"/>
              </a:highlight>
              <a:latin typeface="Arial"/>
              <a:ea typeface="Arial"/>
              <a:cs typeface="Arial"/>
              <a:sym typeface="Arial"/>
            </a:endParaRPr>
          </a:p>
        </p:txBody>
      </p:sp>
      <p:sp>
        <p:nvSpPr>
          <p:cNvPr id="465" name="Google Shape;465;p51"/>
          <p:cNvSpPr/>
          <p:nvPr/>
        </p:nvSpPr>
        <p:spPr>
          <a:xfrm>
            <a:off x="5864300" y="499400"/>
            <a:ext cx="324000" cy="314100"/>
          </a:xfrm>
          <a:prstGeom prst="star5">
            <a:avLst>
              <a:gd fmla="val 19098" name="adj"/>
              <a:gd fmla="val 105146" name="hf"/>
              <a:gd fmla="val 110557" name="vf"/>
            </a:avLst>
          </a:prstGeom>
          <a:solidFill>
            <a:schemeClr val="accent1"/>
          </a:solidFill>
          <a:ln cap="flat" cmpd="sng" w="9525">
            <a:solidFill>
              <a:srgbClr val="666666"/>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EC6F6B"/>
              </a:solidFill>
              <a:highlight>
                <a:srgbClr val="EC6F6B"/>
              </a:highlight>
              <a:latin typeface="Arial"/>
              <a:ea typeface="Arial"/>
              <a:cs typeface="Arial"/>
              <a:sym typeface="Arial"/>
            </a:endParaRPr>
          </a:p>
        </p:txBody>
      </p:sp>
      <p:sp>
        <p:nvSpPr>
          <p:cNvPr id="466" name="Google Shape;466;p51"/>
          <p:cNvSpPr/>
          <p:nvPr/>
        </p:nvSpPr>
        <p:spPr>
          <a:xfrm>
            <a:off x="5997500" y="499400"/>
            <a:ext cx="324000" cy="314100"/>
          </a:xfrm>
          <a:prstGeom prst="star5">
            <a:avLst>
              <a:gd fmla="val 19098" name="adj"/>
              <a:gd fmla="val 105146" name="hf"/>
              <a:gd fmla="val 110557" name="vf"/>
            </a:avLst>
          </a:prstGeom>
          <a:solidFill>
            <a:schemeClr val="accent1"/>
          </a:solidFill>
          <a:ln cap="flat" cmpd="sng" w="9525">
            <a:solidFill>
              <a:srgbClr val="666666"/>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EC6F6B"/>
              </a:solidFill>
              <a:highlight>
                <a:srgbClr val="EC6F6B"/>
              </a:highlight>
              <a:latin typeface="Arial"/>
              <a:ea typeface="Arial"/>
              <a:cs typeface="Arial"/>
              <a:sym typeface="Arial"/>
            </a:endParaRPr>
          </a:p>
        </p:txBody>
      </p:sp>
      <p:sp>
        <p:nvSpPr>
          <p:cNvPr id="467" name="Google Shape;467;p51"/>
          <p:cNvSpPr/>
          <p:nvPr/>
        </p:nvSpPr>
        <p:spPr>
          <a:xfrm>
            <a:off x="6112100" y="499400"/>
            <a:ext cx="324000" cy="314100"/>
          </a:xfrm>
          <a:prstGeom prst="star5">
            <a:avLst>
              <a:gd fmla="val 19098" name="adj"/>
              <a:gd fmla="val 105146" name="hf"/>
              <a:gd fmla="val 110557" name="vf"/>
            </a:avLst>
          </a:prstGeom>
          <a:solidFill>
            <a:schemeClr val="accent1"/>
          </a:solidFill>
          <a:ln cap="flat" cmpd="sng" w="9525">
            <a:solidFill>
              <a:srgbClr val="666666"/>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EC6F6B"/>
              </a:solidFill>
              <a:highlight>
                <a:srgbClr val="EC6F6B"/>
              </a:highlight>
              <a:latin typeface="Arial"/>
              <a:ea typeface="Arial"/>
              <a:cs typeface="Arial"/>
              <a:sym typeface="Arial"/>
            </a:endParaRPr>
          </a:p>
        </p:txBody>
      </p:sp>
      <p:sp>
        <p:nvSpPr>
          <p:cNvPr id="468" name="Google Shape;468;p51"/>
          <p:cNvSpPr/>
          <p:nvPr/>
        </p:nvSpPr>
        <p:spPr>
          <a:xfrm>
            <a:off x="6247625" y="499400"/>
            <a:ext cx="324000" cy="314100"/>
          </a:xfrm>
          <a:prstGeom prst="star5">
            <a:avLst>
              <a:gd fmla="val 19098" name="adj"/>
              <a:gd fmla="val 105146" name="hf"/>
              <a:gd fmla="val 110557" name="vf"/>
            </a:avLst>
          </a:prstGeom>
          <a:solidFill>
            <a:schemeClr val="accent1"/>
          </a:solidFill>
          <a:ln cap="flat" cmpd="sng" w="9525">
            <a:solidFill>
              <a:srgbClr val="666666"/>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EC6F6B"/>
              </a:solidFill>
              <a:highlight>
                <a:srgbClr val="EC6F6B"/>
              </a:highlight>
              <a:latin typeface="Arial"/>
              <a:ea typeface="Arial"/>
              <a:cs typeface="Arial"/>
              <a:sym typeface="Arial"/>
            </a:endParaRPr>
          </a:p>
        </p:txBody>
      </p:sp>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W4R Colours">
      <a:dk1>
        <a:srgbClr val="424242"/>
      </a:dk1>
      <a:lt1>
        <a:srgbClr val="FFFFFF"/>
      </a:lt1>
      <a:dk2>
        <a:srgbClr val="666666"/>
      </a:dk2>
      <a:lt2>
        <a:srgbClr val="CCCCCC"/>
      </a:lt2>
      <a:accent1>
        <a:srgbClr val="FFFF00"/>
      </a:accent1>
      <a:accent2>
        <a:srgbClr val="F18E28"/>
      </a:accent2>
      <a:accent3>
        <a:srgbClr val="C7DAAD"/>
      </a:accent3>
      <a:accent4>
        <a:srgbClr val="BBD5EE"/>
      </a:accent4>
      <a:accent5>
        <a:srgbClr val="AA89BE"/>
      </a:accent5>
      <a:accent6>
        <a:srgbClr val="EC6F6B"/>
      </a:accent6>
      <a:hlink>
        <a:srgbClr val="2950A1"/>
      </a:hlink>
      <a:folHlink>
        <a:srgbClr val="704C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4.xml><?xml version="1.0" encoding="utf-8"?>
<a:theme xmlns:a="http://schemas.openxmlformats.org/drawingml/2006/main" xmlns:r="http://schemas.openxmlformats.org/officeDocument/2006/relationships" name="Office Theme">
  <a:themeElements>
    <a:clrScheme name="W4R Colours">
      <a:dk1>
        <a:srgbClr val="424242"/>
      </a:dk1>
      <a:lt1>
        <a:srgbClr val="FFFFFF"/>
      </a:lt1>
      <a:dk2>
        <a:srgbClr val="666666"/>
      </a:dk2>
      <a:lt2>
        <a:srgbClr val="CCCCCC"/>
      </a:lt2>
      <a:accent1>
        <a:srgbClr val="FFFF00"/>
      </a:accent1>
      <a:accent2>
        <a:srgbClr val="F18E28"/>
      </a:accent2>
      <a:accent3>
        <a:srgbClr val="C7DAAD"/>
      </a:accent3>
      <a:accent4>
        <a:srgbClr val="BBD5EE"/>
      </a:accent4>
      <a:accent5>
        <a:srgbClr val="AA89BE"/>
      </a:accent5>
      <a:accent6>
        <a:srgbClr val="EC6F6B"/>
      </a:accent6>
      <a:hlink>
        <a:srgbClr val="2950A1"/>
      </a:hlink>
      <a:folHlink>
        <a:srgbClr val="704C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