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3234-C6A6-4B14-9989-166EF04B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5CDCE-DD2F-44C8-A689-7CB00AF9E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86F1-C848-47A4-ADC3-1CBA4B7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0414-1AF4-4177-AC96-33AFCFA3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23AE5-5C73-4A30-A51D-9B8F9455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F2FB-9570-4C14-BD18-D8CC2FD3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37F51-F4AC-4E9A-982C-310243D0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920D-206F-425D-AA81-4CF46155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F85FB-9305-4E4E-AD6C-6D22B2B4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4672-6A0A-4885-9494-D2C2EA5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3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D6D63-9FBF-4A89-9A54-1A2F212C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BDA6-DAF5-47A2-9C3D-22060A5E0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8EE8E-3FF1-4422-8746-F0157025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C6E48-4A63-487A-B3B0-D904EF68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135-80B4-4870-BADA-9537A4A8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7C40-FD38-4A04-9E80-94CDB325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08B3-E09F-43FF-8522-C1DAC89A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B087-C8AF-4E8C-B9E6-0BE1C415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9F36-A3CE-4385-9FB7-FA5694C5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BD6D-1B24-4428-84F6-5E2CAE8A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7E7-F38D-48DF-BC81-CF8466FE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D5BE-4C8D-49C8-9ECB-FE8B2027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B6FA-5AD7-4F54-BC92-E3C7AFE5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32CE-C135-4DFA-91DB-2858A6BB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CD32-BAE4-4EE4-AD5C-08763B92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0192-F62B-42CA-9511-978DAAB9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AC8D-003E-47DF-B950-BE4965EB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BCB62-0693-4ACA-9339-5E5F1486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29A6F-AED8-445A-BEFF-5007D8A7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CFFD-A4F5-4466-8423-4F872C0D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92F68-7429-4D23-9E7D-E4B84FEB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4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E359-9A89-4A41-8C37-7926BB9D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7B40-5C77-4EA5-BE05-86CA1C47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58AF0-E659-4FDA-8860-C218C052D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5FDC0-0705-4EFD-9809-F983FA94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04F81-D3C8-408D-B6B9-8C7D8BD0E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D6E09-CEA1-4B7F-9EFA-681758E4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5C72F-01A8-49FC-A168-C42DC8E9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95F61-BA77-4C32-9827-5F560E5A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02C3-9717-4050-A7ED-66A3E739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10FF3-A3D9-4461-86BF-53AD48C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ED1A0-89EC-4D68-9173-5E1FC75D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7A9D9-4C87-4E11-895C-7360215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4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1E1EE-A7B5-46FC-ABE2-BDF8705C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B7607-FA5E-4F23-AD8A-9F661436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520AD-4B01-4A95-BB10-D4F4EBA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1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E408-AEB0-4C95-81F7-2FE17E6C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77-6889-4A6F-8525-27ABE9ED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87238-3DE3-4851-A518-A2DC908F4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69FF6-0165-4E7F-AC4A-8C216F28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3A45C-8D34-47A9-B842-89B7D804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0ACB3-8056-47AD-9B23-90BE40C8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2AE0-A28D-48D9-88AA-3366F81B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CD46D-2505-4B2D-B0C3-864C7E70A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E3724-B862-4598-841B-CAB2B0935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9884F-8B6A-43CB-8A3F-9DB1507F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5E323-482E-436E-83F3-5D3823DC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FAFCC-2378-4B58-8FB0-E4B61C47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7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72A9E-2A83-408D-B4E8-2D896BB8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9920-00FE-4D51-B371-D51F75DD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35C66-7313-4AB2-B4C7-E7E7AC7EE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D8EB-1A0B-4A56-A48B-C0B952367BD8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4793-2AD7-4A5C-BA35-640B3F4E3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FEC9-A08D-4903-87D0-6F09BACA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06EABD-C584-4B14-8D90-91DBCFE4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198192"/>
            <a:ext cx="9140058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91F32-CC57-429E-BA06-9BAA459C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943FD02-9DAC-41A6-B89A-00AE2F3C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4336E3C-1899-498C-A79E-614AE35F5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looking, table, sitting&#10;&#10;Description automatically generated">
            <a:extLst>
              <a:ext uri="{FF2B5EF4-FFF2-40B4-BE49-F238E27FC236}">
                <a16:creationId xmlns:a16="http://schemas.microsoft.com/office/drawing/2014/main" id="{5B733908-410F-497C-9B3C-2A8D4113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564A42-7EEA-4585-9108-07790C62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198192"/>
            <a:ext cx="9140058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33C72B-F865-4573-9FB8-6B790E9F5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198192"/>
            <a:ext cx="9140058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ol in front of a table&#10;&#10;Description automatically generated">
            <a:extLst>
              <a:ext uri="{FF2B5EF4-FFF2-40B4-BE49-F238E27FC236}">
                <a16:creationId xmlns:a16="http://schemas.microsoft.com/office/drawing/2014/main" id="{AEC19341-72CE-4A84-A522-A435EE66E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0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17356-1643-4DF9-AD79-D771E09C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looking, table, sitting&#10;&#10;Description automatically generated">
            <a:extLst>
              <a:ext uri="{FF2B5EF4-FFF2-40B4-BE49-F238E27FC236}">
                <a16:creationId xmlns:a16="http://schemas.microsoft.com/office/drawing/2014/main" id="{88BE4D1A-6467-4E11-949C-9E1A0AD50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32DF7-C610-4529-8613-2711B939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CCBAC8E2-1D32-4B5D-9C4C-12E1577E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8D4E08A-1429-43E5-9544-23B7B159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C9C78-326C-43AA-B16A-CFD2B5FC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5235B2C-D8EF-4473-8F9A-0D84C68A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ol in front of a table&#10;&#10;Description automatically generated">
            <a:extLst>
              <a:ext uri="{FF2B5EF4-FFF2-40B4-BE49-F238E27FC236}">
                <a16:creationId xmlns:a16="http://schemas.microsoft.com/office/drawing/2014/main" id="{A789D0FA-4F9B-4EB2-9152-3B2567E6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B9284B48-80E4-40BB-A693-B0017E67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E1677-7DBC-4B35-95F6-93066006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1" y="198192"/>
            <a:ext cx="9140058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te in front of a building&#10;&#10;Description automatically generated">
            <a:extLst>
              <a:ext uri="{FF2B5EF4-FFF2-40B4-BE49-F238E27FC236}">
                <a16:creationId xmlns:a16="http://schemas.microsoft.com/office/drawing/2014/main" id="{E96F7D58-5F34-449D-9F87-B10FC85D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EEF94-0BC4-4B8F-9C4E-19B675BD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8D450BE-0A72-4B3F-8A85-85C6EBB0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3B45C-5E5B-484B-B962-D25B460D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8E42DAD-A10C-4E70-AFA9-2B9BA9AE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A80A5D7-55D8-4033-9C35-D4C5177D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C0C371A-D994-4CB7-9E44-1AC00B1D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4</cp:revision>
  <cp:lastPrinted>2020-01-15T10:25:35Z</cp:lastPrinted>
  <dcterms:created xsi:type="dcterms:W3CDTF">2020-01-15T10:18:12Z</dcterms:created>
  <dcterms:modified xsi:type="dcterms:W3CDTF">2021-01-20T11:28:02Z</dcterms:modified>
</cp:coreProperties>
</file>