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62" autoAdjust="0"/>
  </p:normalViewPr>
  <p:slideViewPr>
    <p:cSldViewPr snapToGrid="0">
      <p:cViewPr varScale="1">
        <p:scale>
          <a:sx n="79" d="100"/>
          <a:sy n="79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9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B120-EF72-475E-8ED2-8C71E7431C6F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2DDD-31F4-430F-916A-B9D6654E3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0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3740166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HjyMJsCq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Also available at: </a:t>
            </a:r>
            <a:r>
              <a:rPr lang="en-GB" u="sng" dirty="0">
                <a:hlinkClick r:id="rId3"/>
              </a:rPr>
              <a:t>https://vimeo.com/237401668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92DDD-31F4-430F-916A-B9D6654E38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available on YouTube here: </a:t>
            </a:r>
            <a:r>
              <a:rPr lang="en-GB" dirty="0">
                <a:hlinkClick r:id="rId3"/>
              </a:rPr>
              <a:t>https://www.youtube.com/watch?v=zbHjyMJsCqA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92DDD-31F4-430F-916A-B9D6654E3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7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9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2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8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1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7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9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3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4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2F4E-DC5C-40D3-99CD-F106E043CCF1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4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bHjyMJsCqA?feature=oembed" TargetMode="External"/><Relationship Id="rId6" Type="http://schemas.openxmlformats.org/officeDocument/2006/relationships/hyperlink" Target="https://www.youtube.com/watch?v=zbHjyMJsCqA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83F7F-8E16-405E-B378-831489E26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pic>
        <p:nvPicPr>
          <p:cNvPr id="2" name="'Freedom' by Inja">
            <a:hlinkClick r:id="" action="ppaction://media"/>
            <a:extLst>
              <a:ext uri="{FF2B5EF4-FFF2-40B4-BE49-F238E27FC236}">
                <a16:creationId xmlns:a16="http://schemas.microsoft.com/office/drawing/2014/main" id="{08796EBA-D2E3-4816-A394-0557EC1B9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54CEC-126B-4375-9846-F00325F9BD39}"/>
              </a:ext>
            </a:extLst>
          </p:cNvPr>
          <p:cNvSpPr txBox="1"/>
          <p:nvPr/>
        </p:nvSpPr>
        <p:spPr>
          <a:xfrm>
            <a:off x="6721347" y="6244194"/>
            <a:ext cx="31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mnesty Trade Gothic" panose="020B0503040303020004" pitchFamily="34" charset="0"/>
              </a:rPr>
              <a:t>Source: </a:t>
            </a:r>
            <a:r>
              <a:rPr lang="en-GB" dirty="0" err="1">
                <a:latin typeface="Amnesty Trade Gothic" panose="020B0503040303020004" pitchFamily="34" charset="0"/>
              </a:rPr>
              <a:t>Inja</a:t>
            </a:r>
            <a:endParaRPr lang="en-GB" dirty="0">
              <a:latin typeface="Amnesty Trade Gothic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6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8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8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485CC-7D2C-4089-8605-C08306075887}"/>
              </a:ext>
            </a:extLst>
          </p:cNvPr>
          <p:cNvSpPr txBox="1"/>
          <p:nvPr/>
        </p:nvSpPr>
        <p:spPr>
          <a:xfrm>
            <a:off x="-1" y="5143500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mnesty Trade Gothic" panose="020B0503040303020004" pitchFamily="34" charset="0"/>
              </a:rPr>
              <a:t>BBC </a:t>
            </a:r>
            <a:r>
              <a:rPr lang="en-GB" sz="2800" b="1" dirty="0" err="1">
                <a:latin typeface="Amnesty Trade Gothic" panose="020B0503040303020004" pitchFamily="34" charset="0"/>
              </a:rPr>
              <a:t>Cymru</a:t>
            </a:r>
            <a:r>
              <a:rPr lang="en-GB" sz="2800" b="1" dirty="0">
                <a:latin typeface="Amnesty Trade Gothic" panose="020B0503040303020004" pitchFamily="34" charset="0"/>
              </a:rPr>
              <a:t> Wales</a:t>
            </a:r>
          </a:p>
          <a:p>
            <a:r>
              <a:rPr lang="en-GB" sz="2800" b="1" dirty="0">
                <a:latin typeface="Amnesty Trade Gothic" panose="020B0503040303020004" pitchFamily="34" charset="0"/>
              </a:rPr>
              <a:t>YouTube Video clip</a:t>
            </a:r>
          </a:p>
          <a:p>
            <a:r>
              <a:rPr lang="en-GB" sz="2800" b="1" dirty="0">
                <a:latin typeface="Amnesty Trade Gothic" panose="020B0503040303020004" pitchFamily="34" charset="0"/>
                <a:hlinkClick r:id="rId6"/>
              </a:rPr>
              <a:t>‘Do not go gentle into that good night:</a:t>
            </a:r>
          </a:p>
          <a:p>
            <a:r>
              <a:rPr lang="en-GB" sz="2800" b="1" dirty="0">
                <a:latin typeface="Amnesty Trade Gothic" panose="020B0503040303020004" pitchFamily="34" charset="0"/>
                <a:hlinkClick r:id="rId6"/>
              </a:rPr>
              <a:t>Dylan Thomas Season’</a:t>
            </a:r>
            <a:endParaRPr lang="en-GB" sz="2800" b="1" dirty="0"/>
          </a:p>
        </p:txBody>
      </p:sp>
      <p:pic>
        <p:nvPicPr>
          <p:cNvPr id="2" name="Online Media 1" title="Do not go gentle into that good night: Dylan Thomas Season - BBC Cymru Wales">
            <a:hlinkClick r:id="" action="ppaction://media"/>
            <a:extLst>
              <a:ext uri="{FF2B5EF4-FFF2-40B4-BE49-F238E27FC236}">
                <a16:creationId xmlns:a16="http://schemas.microsoft.com/office/drawing/2014/main" id="{E2AC7715-6D80-4420-A48D-B45F24C7FB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485CC-7D2C-4089-8605-C08306075887}"/>
              </a:ext>
            </a:extLst>
          </p:cNvPr>
          <p:cNvSpPr txBox="1"/>
          <p:nvPr/>
        </p:nvSpPr>
        <p:spPr>
          <a:xfrm>
            <a:off x="829056" y="2228671"/>
            <a:ext cx="782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Amnesty Trade Gothic" panose="020B0503040303020004" pitchFamily="34" charset="0"/>
              </a:rPr>
              <a:t>Just imagine …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3500485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58</Words>
  <Application>Microsoft Office PowerPoint</Application>
  <PresentationFormat>On-screen Show (4:3)</PresentationFormat>
  <Paragraphs>10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Amnesty Trade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Jordan</dc:creator>
  <cp:lastModifiedBy>Thomas Hughes</cp:lastModifiedBy>
  <cp:revision>10</cp:revision>
  <dcterms:created xsi:type="dcterms:W3CDTF">2017-09-29T16:08:24Z</dcterms:created>
  <dcterms:modified xsi:type="dcterms:W3CDTF">2020-03-10T11:10:42Z</dcterms:modified>
</cp:coreProperties>
</file>