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9625" autoAdjust="0"/>
  </p:normalViewPr>
  <p:slideViewPr>
    <p:cSldViewPr snapToGrid="0">
      <p:cViewPr varScale="1">
        <p:scale>
          <a:sx n="79" d="100"/>
          <a:sy n="79" d="100"/>
        </p:scale>
        <p:origin x="102" y="3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B03D2-2B36-4B62-ADCE-F617740EBAAF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DE0B2-6E47-4BBE-AF47-A753CD2BE0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449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Video also available on </a:t>
            </a:r>
            <a:r>
              <a:rPr lang="en-GB" dirty="0" err="1"/>
              <a:t>Youtube</a:t>
            </a:r>
            <a:r>
              <a:rPr lang="en-GB" dirty="0"/>
              <a:t> here: https://www.youtube.com/watch?v=yGA64BXfJRI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DE0B2-6E47-4BBE-AF47-A753CD2BE0C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459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498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728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488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045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111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592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276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233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598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53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840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32F4E-DC5C-40D3-99CD-F106E043CCF1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84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883F7F-8E16-405E-B378-831489E26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3999" cy="68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03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9681C7-2EFB-49CC-B293-B2BE992952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0253F6-C9D6-4B5E-A0D6-C96175EA63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  <p:pic>
        <p:nvPicPr>
          <p:cNvPr id="2" name="How To Be A Poet Spoken Word by Dean Atta">
            <a:hlinkClick r:id="" action="ppaction://media"/>
            <a:extLst>
              <a:ext uri="{FF2B5EF4-FFF2-40B4-BE49-F238E27FC236}">
                <a16:creationId xmlns:a16="http://schemas.microsoft.com/office/drawing/2014/main" id="{1CC70214-5611-4315-B942-CA79689726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132B4E-74FA-446E-9EDE-A1386C5A80A2}"/>
              </a:ext>
            </a:extLst>
          </p:cNvPr>
          <p:cNvSpPr txBox="1"/>
          <p:nvPr/>
        </p:nvSpPr>
        <p:spPr>
          <a:xfrm>
            <a:off x="5632704" y="6110083"/>
            <a:ext cx="341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"How To Be A Poet" by Dean Atta</a:t>
            </a:r>
          </a:p>
          <a:p>
            <a:r>
              <a:rPr lang="en-GB" dirty="0"/>
              <a:t>© Raise the Bar 2016</a:t>
            </a:r>
            <a:endParaRPr lang="en-GB" dirty="0">
              <a:latin typeface="Amnesty Trade Gothic" panose="020B0503040303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50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592ACE-341F-495C-8EA2-EE21B5FE7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DBDEFC-AE19-4D37-93F1-1782C17ED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82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36</Words>
  <Application>Microsoft Office PowerPoint</Application>
  <PresentationFormat>On-screen Show (4:3)</PresentationFormat>
  <Paragraphs>5</Paragraphs>
  <Slides>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Amnesty Trade Gothic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Jordan</dc:creator>
  <cp:lastModifiedBy>Alice Sims</cp:lastModifiedBy>
  <cp:revision>7</cp:revision>
  <dcterms:created xsi:type="dcterms:W3CDTF">2017-09-29T16:08:24Z</dcterms:created>
  <dcterms:modified xsi:type="dcterms:W3CDTF">2017-10-09T15:58:03Z</dcterms:modified>
</cp:coreProperties>
</file>