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09" autoAdjust="0"/>
  </p:normalViewPr>
  <p:slideViewPr>
    <p:cSldViewPr snapToGrid="0">
      <p:cViewPr varScale="1">
        <p:scale>
          <a:sx n="104" d="100"/>
          <a:sy n="104" d="100"/>
        </p:scale>
        <p:origin x="10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1BD25-F59F-4F51-BC25-572DC3D78A6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0BCC4-032A-4608-9E83-3E4AECA508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3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Also available </a:t>
            </a:r>
            <a:r>
              <a:rPr lang="en-GB"/>
              <a:t>on YouTube here: https://www.youtube.com/watch?v=pPRBB9yX1l8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0BCC4-032A-4608-9E83-3E4AECA508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49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48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04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1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9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3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3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4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32F4E-DC5C-40D3-99CD-F106E043CCF1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01DB2-5468-4BA5-B569-798E90C0E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84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PRBB9yX1l8?feature=oembed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pPRBB9yX1l8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83F7F-8E16-405E-B378-831489E2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9681C7-2EFB-49CC-B293-B2BE99295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592ACE-341F-495C-8EA2-EE21B5FE79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0FF1CC-099B-4DAC-9033-BDBAD3C7CFED}"/>
              </a:ext>
            </a:extLst>
          </p:cNvPr>
          <p:cNvSpPr txBox="1"/>
          <p:nvPr/>
        </p:nvSpPr>
        <p:spPr>
          <a:xfrm>
            <a:off x="5169408" y="6088875"/>
            <a:ext cx="381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mnesty Trade Gothic" panose="020B0503040303020004" pitchFamily="34" charset="0"/>
              </a:rPr>
              <a:t>Source: BBC Radio 1 Extra YouTube video clip The Poets Will Be Heard’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765A79-7FD6-4605-929C-51D758F9D0FF}"/>
              </a:ext>
            </a:extLst>
          </p:cNvPr>
          <p:cNvSpPr txBox="1"/>
          <p:nvPr/>
        </p:nvSpPr>
        <p:spPr>
          <a:xfrm>
            <a:off x="183249" y="5240115"/>
            <a:ext cx="8886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mnesty Trade Gothic" panose="020B0503040303020004" pitchFamily="34" charset="0"/>
              </a:rPr>
              <a:t>BBC Radio 1 Extra </a:t>
            </a:r>
          </a:p>
          <a:p>
            <a:r>
              <a:rPr lang="en-GB" sz="3200" b="1" dirty="0">
                <a:latin typeface="Amnesty Trade Gothic" panose="020B0503040303020004" pitchFamily="34" charset="0"/>
              </a:rPr>
              <a:t>YouTube Video clip</a:t>
            </a:r>
          </a:p>
          <a:p>
            <a:r>
              <a:rPr lang="en-GB" sz="3200" b="1" dirty="0">
                <a:latin typeface="Amnesty Trade Gothic" panose="020B0503040303020004" pitchFamily="34" charset="0"/>
                <a:hlinkClick r:id="rId5"/>
              </a:rPr>
              <a:t>‘The Poets Will Be Heard’</a:t>
            </a:r>
            <a:endParaRPr lang="en-GB" sz="3200" b="1" dirty="0"/>
          </a:p>
        </p:txBody>
      </p:sp>
      <p:pic>
        <p:nvPicPr>
          <p:cNvPr id="2" name="Online Media 1" title="The Poets Will Be Heard">
            <a:hlinkClick r:id="" action="ppaction://media"/>
            <a:extLst>
              <a:ext uri="{FF2B5EF4-FFF2-40B4-BE49-F238E27FC236}">
                <a16:creationId xmlns:a16="http://schemas.microsoft.com/office/drawing/2014/main" id="{4955F3AB-13B3-4FA0-A09B-89ACFB99A9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4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4C1A6-5764-48D9-831B-604EF41D8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DF2186-4CED-4BDB-B4CC-B9B478C93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7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951B61-0B2C-4FEC-9909-91036B8DC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68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4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49</Words>
  <Application>Microsoft Office PowerPoint</Application>
  <PresentationFormat>On-screen Show (4:3)</PresentationFormat>
  <Paragraphs>7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Amnesty Trade 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Thomas Hughes</cp:lastModifiedBy>
  <cp:revision>8</cp:revision>
  <dcterms:created xsi:type="dcterms:W3CDTF">2017-09-29T16:08:24Z</dcterms:created>
  <dcterms:modified xsi:type="dcterms:W3CDTF">2020-02-25T10:01:53Z</dcterms:modified>
</cp:coreProperties>
</file>