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5E6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154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974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883234-C6A6-4B14-9989-166EF04B2BC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185CDCE-DD2F-44C8-A689-7CB00AF9E25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48D86F1-C848-47A4-ADC3-1CBA4B7EAB4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390414-1AF4-4177-AC96-33AFCFA392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E723AE5-5C73-4A30-A51D-9B8F9455B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4988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C1F2FB-9570-4C14-BD18-D8CC2FD3BC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237F51-F4AC-4E9A-982C-310243D06BC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1920D-206F-425D-AA81-4CF46155FD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6F85FB-9305-4E4E-AD6C-6D22B2B4A8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84672-6A0A-4885-9494-D2C2EA51FB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90317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50D6D63-9FBF-4A89-9A54-1A2F212CBCA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340BDA6-DAF5-47A2-9C3D-22060A5E09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A8EE8E-3FF1-4422-8746-F01570256F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DC6E48-4A63-487A-B3B0-D904EF68C5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3B8135-80B4-4870-BADA-9537A4A81C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12670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E17C40-FD38-4A04-9E80-94CDB325F0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708B3-E09F-43FF-8522-C1DAC89AF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D9B087-C8AF-4E8C-B9E6-0BE1C415B1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B39F36-A3CE-4385-9FB7-FA5694C5A6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57BD6D-1B24-4428-84F6-5E2CAE8AE6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566738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8027E7-F38D-48DF-BC81-CF8466FE0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4ED5BE-4C8D-49C8-9ECB-FE8B2027F5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DE3B6FA-5AD7-4F54-BC92-E3C7AFE5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F2532CE-C135-4DFA-91DB-2858A6BB93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76CD32-BAE4-4EE4-AD5C-08763B9221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058429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160192-F62B-42CA-9511-978DAAB9A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FB7AC8D-003E-47DF-B950-BE4965EB700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1CBCB62-0693-4ACA-9339-5E5F1486F8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4729A6F-AED8-445A-BEFF-5007D8A76A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F59CFFD-A4F5-4466-8423-4F872C0D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9792F68-7429-4D23-9E7D-E4B84FEB02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151480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0FE359-9A89-4A41-8C37-7926BB9D5B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E07B40-5C77-4EA5-BE05-86CA1C47BEF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558AF0-E659-4FDA-8860-C218C052D2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035FDC0-0705-4EFD-9809-F983FA949A9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DEB04F81-D3C8-408D-B6B9-8C7D8BD0EC8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D9D6E09-CEA1-4B7F-9EFA-681758E49F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825C72F-01A8-49FC-A168-C42DC8E9AE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CE95F61-BA77-4C32-9827-5F560E5AE6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2450279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2502C3-9717-4050-A7ED-66A3E7392F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F010FF3-A3D9-4461-86BF-53AD48C854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E1ED1A0-89EC-4D68-9173-5E1FC75DD98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F657A9D9-4C87-4E11-895C-7360215CA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100425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161E1EE-A7B5-46FC-ABE2-BDF8705C1E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3B7607-FA5E-4F23-AD8A-9F6614369D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34520AD-4B01-4A95-BB10-D4F4EBA4ED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040181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41E408-AEB0-4C95-81F7-2FE17E6C21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E89377-6889-4A6F-8525-27ABE9ED5E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987238-3DE3-4851-A518-A2DC908F4C5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8F69FF6-0165-4E7F-AC4A-8C216F288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43A45C-8D34-47A9-B842-89B7D80487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F0ACB3-8056-47AD-9B23-90BE40C882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33491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2A2AE0-A28D-48D9-88AA-3366F81BDF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E9CD46D-2505-4B2D-B0C3-864C7E70A95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29E3724-B862-4598-841B-CAB2B093578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AD9884F-8B6A-43CB-8A3F-9DB1507FE4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E85E323-482E-436E-83F3-5D3823DCA5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F8FAFCC-2378-4B58-8FB0-E4B61C47FE8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598790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3872A9E-2A83-408D-B4E8-2D896BB8A0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B3C9920-00FE-4D51-B371-D51F75DD650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B35C66-7313-4AB2-B4C7-E7E7AC7EE65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44D8EB-1A0B-4A56-A48B-C0B952367BD8}" type="datetimeFigureOut">
              <a:rPr lang="en-GB" smtClean="0"/>
              <a:t>15/01/2020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A24793-2AD7-4A5C-BA35-640B3F4E37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967FEC9-A08D-4903-87D0-6F09BACA696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6A24D9-66DA-4B67-BFE7-B76942BEE3B8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65034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 up of a logo&#10;&#10;Description automatically generated">
            <a:extLst>
              <a:ext uri="{FF2B5EF4-FFF2-40B4-BE49-F238E27FC236}">
                <a16:creationId xmlns:a16="http://schemas.microsoft.com/office/drawing/2014/main" id="{D206EABD-C584-4B14-8D90-91DBCFE4B6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408702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C991F32-CC57-429E-BA06-9BAA459C3B3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798818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943FD02-9DAC-41A6-B89A-00AE2F3C78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60620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F4336E3C-1899-498C-A79E-614AE35F507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49930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looking, table, sitting&#10;&#10;Description automatically generated">
            <a:extLst>
              <a:ext uri="{FF2B5EF4-FFF2-40B4-BE49-F238E27FC236}">
                <a16:creationId xmlns:a16="http://schemas.microsoft.com/office/drawing/2014/main" id="{5B733908-410F-497C-9B3C-2A8D4113A34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826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5E6E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 screen with text&#10;&#10;Description automatically generated">
            <a:extLst>
              <a:ext uri="{FF2B5EF4-FFF2-40B4-BE49-F238E27FC236}">
                <a16:creationId xmlns:a16="http://schemas.microsoft.com/office/drawing/2014/main" id="{26564A42-7EEA-4585-9108-07790C62487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38688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33C72B-F865-4573-9FB8-6B790E9F559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90913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ol in front of a table&#10;&#10;Description automatically generated">
            <a:extLst>
              <a:ext uri="{FF2B5EF4-FFF2-40B4-BE49-F238E27FC236}">
                <a16:creationId xmlns:a16="http://schemas.microsoft.com/office/drawing/2014/main" id="{AEC19341-72CE-4A84-A522-A435EE66EE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00628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6EA17356-1643-4DF9-AD79-D771E09C614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290685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man, looking, table, sitting&#10;&#10;Description automatically generated">
            <a:extLst>
              <a:ext uri="{FF2B5EF4-FFF2-40B4-BE49-F238E27FC236}">
                <a16:creationId xmlns:a16="http://schemas.microsoft.com/office/drawing/2014/main" id="{88BE4D1A-6467-4E11-949C-9E1A0AD50C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90133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EBC32DF7-C610-4529-8613-2711B93951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55147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person looking towards the camera&#10;&#10;Description automatically generated">
            <a:extLst>
              <a:ext uri="{FF2B5EF4-FFF2-40B4-BE49-F238E27FC236}">
                <a16:creationId xmlns:a16="http://schemas.microsoft.com/office/drawing/2014/main" id="{CCBAC8E2-1D32-4B5D-9C4C-12E1577EE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433242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8D4E08A-1429-43E5-9544-23B7B1592B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77658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7FC9C78-326C-43AA-B16A-CFD2B5FC35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335050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75235B2C-D8EF-4473-8F9A-0D84C68A7DB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95781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stool in front of a table&#10;&#10;Description automatically generated">
            <a:extLst>
              <a:ext uri="{FF2B5EF4-FFF2-40B4-BE49-F238E27FC236}">
                <a16:creationId xmlns:a16="http://schemas.microsoft.com/office/drawing/2014/main" id="{A789D0FA-4F9B-4EB2-9152-3B2567E693D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92443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glasses&#10;&#10;Description automatically generated">
            <a:extLst>
              <a:ext uri="{FF2B5EF4-FFF2-40B4-BE49-F238E27FC236}">
                <a16:creationId xmlns:a16="http://schemas.microsoft.com/office/drawing/2014/main" id="{B9284B48-80E4-40BB-A693-B0017E676D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1619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icture containing drawing&#10;&#10;Description automatically generated">
            <a:extLst>
              <a:ext uri="{FF2B5EF4-FFF2-40B4-BE49-F238E27FC236}">
                <a16:creationId xmlns:a16="http://schemas.microsoft.com/office/drawing/2014/main" id="{612E1677-7DBC-4B35-95F6-930660065A3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280788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gate in front of a building&#10;&#10;Description automatically generated">
            <a:extLst>
              <a:ext uri="{FF2B5EF4-FFF2-40B4-BE49-F238E27FC236}">
                <a16:creationId xmlns:a16="http://schemas.microsoft.com/office/drawing/2014/main" id="{E96F7D58-5F34-449D-9F87-B10FC85D7DF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09663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E1EEF94-0BC4-4B8F-9C4E-19B675BDCD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5022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58D450BE-0A72-4B3F-8A85-85C6EBB032B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224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FD3B45C-5E5B-484B-B962-D25B460DD6E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198192"/>
            <a:ext cx="9143999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93779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wearing a suit and tie&#10;&#10;Description automatically generated">
            <a:extLst>
              <a:ext uri="{FF2B5EF4-FFF2-40B4-BE49-F238E27FC236}">
                <a16:creationId xmlns:a16="http://schemas.microsoft.com/office/drawing/2014/main" id="{18E42DAD-A10C-4E70-AFA9-2B9BA9AE97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059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close up of a person&#10;&#10;Description automatically generated">
            <a:extLst>
              <a:ext uri="{FF2B5EF4-FFF2-40B4-BE49-F238E27FC236}">
                <a16:creationId xmlns:a16="http://schemas.microsoft.com/office/drawing/2014/main" id="{0A80A5D7-55D8-4033-9C35-D4C5177DFE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777708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looking at the camera&#10;&#10;Description automatically generated">
            <a:extLst>
              <a:ext uri="{FF2B5EF4-FFF2-40B4-BE49-F238E27FC236}">
                <a16:creationId xmlns:a16="http://schemas.microsoft.com/office/drawing/2014/main" id="{4C0C371A-D994-4CB7-9E44-1AC00B1D0AD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8192"/>
            <a:ext cx="9144000" cy="64616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464852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22</TotalTime>
  <Words>0</Words>
  <Application>Microsoft Office PowerPoint</Application>
  <PresentationFormat>On-screen Show (4:3)</PresentationFormat>
  <Paragraphs>0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Alison Jordan</dc:creator>
  <cp:lastModifiedBy>Alison Jordan</cp:lastModifiedBy>
  <cp:revision>3</cp:revision>
  <cp:lastPrinted>2020-01-15T10:25:35Z</cp:lastPrinted>
  <dcterms:created xsi:type="dcterms:W3CDTF">2020-01-15T10:18:12Z</dcterms:created>
  <dcterms:modified xsi:type="dcterms:W3CDTF">2020-01-15T11:01:54Z</dcterms:modified>
</cp:coreProperties>
</file>