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06" d="100"/>
          <a:sy n="106" d="100"/>
        </p:scale>
        <p:origin x="166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2397D3-7344-448B-A95E-903411DA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DE88EA-E795-496B-9B7B-455E231A2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286303-270E-4D46-9C4F-8BF5F31AA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0562D9-87A9-467C-831C-48DBE6D81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87EC89-562C-4888-888B-FDBE520D5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7</cp:revision>
  <dcterms:created xsi:type="dcterms:W3CDTF">2017-09-29T16:08:24Z</dcterms:created>
  <dcterms:modified xsi:type="dcterms:W3CDTF">2019-11-21T13:29:57Z</dcterms:modified>
</cp:coreProperties>
</file>