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06" d="100"/>
          <a:sy n="106" d="100"/>
        </p:scale>
        <p:origin x="166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DAECEF-1E84-46B2-B5AE-616F9D794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779AFC-2C5A-4244-8A5E-D121C56F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33979B-742A-4A2F-AB6B-4DE2F7F9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E1F220-8ED6-4919-B8AA-B75D35072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C9D6A9-9708-4D79-A188-3DCE4B91C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6F6717-3959-47D9-B5A7-88C47F173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6</cp:revision>
  <dcterms:created xsi:type="dcterms:W3CDTF">2017-09-29T16:08:24Z</dcterms:created>
  <dcterms:modified xsi:type="dcterms:W3CDTF">2019-11-21T13:28:56Z</dcterms:modified>
</cp:coreProperties>
</file>