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06" d="100"/>
          <a:sy n="106" d="100"/>
        </p:scale>
        <p:origin x="166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3F65A-5812-4F3A-B7DB-FB0894339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CE9E40-85DE-4404-9466-12CF81AF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F97F5-8EA7-43ED-8B18-F62CC437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59A67A-34E4-48AB-A2BF-ACEAC4668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B9CFDD-04DE-4D11-9D2B-66312DFD4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34CDD8-D7BB-4706-B2E6-CA13E869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183A42-E185-447F-BBE9-AB4DEDE4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2169C8-3B0C-418E-AD66-C7743D654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5</cp:revision>
  <dcterms:created xsi:type="dcterms:W3CDTF">2017-09-29T16:08:24Z</dcterms:created>
  <dcterms:modified xsi:type="dcterms:W3CDTF">2019-11-21T13:27:39Z</dcterms:modified>
</cp:coreProperties>
</file>