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0" autoAdjust="0"/>
  </p:normalViewPr>
  <p:slideViewPr>
    <p:cSldViewPr snapToGrid="0">
      <p:cViewPr varScale="1">
        <p:scale>
          <a:sx n="106" d="100"/>
          <a:sy n="106" d="100"/>
        </p:scale>
        <p:origin x="166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86F631-6E82-4FED-A7D5-830A77D57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72017-A09B-49EC-B614-ED5D9736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9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4F7C59-3129-42B3-B4EC-C38DA0E42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8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EA8339-9218-4881-B1CC-F1A77F4D3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4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D9E3C-57AE-4AF9-8E68-3124FC751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B9FF7-0E84-46AA-92B9-C2C53AF3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8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51138C-B7F8-40CC-A040-77444085A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B78DB-DC85-4FA1-8A3D-3346E56D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3A0E85-F291-49CF-983B-061B60313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03D2E9-BCD0-4EF3-B668-5A3ADADC3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3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C4241F-4F5E-4EB1-959F-749223DF6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1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B4458D-AF3C-416B-AC67-3C8AA7E57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41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4</cp:revision>
  <dcterms:created xsi:type="dcterms:W3CDTF">2017-09-29T16:08:24Z</dcterms:created>
  <dcterms:modified xsi:type="dcterms:W3CDTF">2019-11-21T13:26:16Z</dcterms:modified>
</cp:coreProperties>
</file>