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A75CA-7BB4-4F78-BCDC-DD8C97CE4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BCEC2-D37D-43FF-8A7A-E52F13C8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72538-D874-4C60-8BEA-20F77097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5C9D6-80B2-4C92-840E-4519735E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4E3-D533-4D70-8342-ADBD2B07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4F400-9DF6-4523-8BA4-EB18BE57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4</cp:revision>
  <cp:lastPrinted>2019-01-23T12:57:36Z</cp:lastPrinted>
  <dcterms:created xsi:type="dcterms:W3CDTF">2017-09-29T16:08:24Z</dcterms:created>
  <dcterms:modified xsi:type="dcterms:W3CDTF">2019-11-21T13:24:13Z</dcterms:modified>
</cp:coreProperties>
</file>