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0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A3FAE-A63D-4B12-9EAE-A9B98BACEB6F}" type="datetimeFigureOut">
              <a:rPr lang="en-GB" smtClean="0"/>
              <a:t>09/05/2019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6D254-F73C-47EE-8460-D9C56368E4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6136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A3FAE-A63D-4B12-9EAE-A9B98BACEB6F}" type="datetimeFigureOut">
              <a:rPr lang="en-GB" smtClean="0"/>
              <a:t>09/05/2019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6D254-F73C-47EE-8460-D9C56368E4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755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A3FAE-A63D-4B12-9EAE-A9B98BACEB6F}" type="datetimeFigureOut">
              <a:rPr lang="en-GB" smtClean="0"/>
              <a:t>09/05/2019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6D254-F73C-47EE-8460-D9C56368E4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5183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A3FAE-A63D-4B12-9EAE-A9B98BACEB6F}" type="datetimeFigureOut">
              <a:rPr lang="en-GB" smtClean="0"/>
              <a:t>09/05/2019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6D254-F73C-47EE-8460-D9C56368E4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938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A3FAE-A63D-4B12-9EAE-A9B98BACEB6F}" type="datetimeFigureOut">
              <a:rPr lang="en-GB" smtClean="0"/>
              <a:t>09/05/2019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6D254-F73C-47EE-8460-D9C56368E4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4877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A3FAE-A63D-4B12-9EAE-A9B98BACEB6F}" type="datetimeFigureOut">
              <a:rPr lang="en-GB" smtClean="0"/>
              <a:t>09/05/2019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6D254-F73C-47EE-8460-D9C56368E4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9736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A3FAE-A63D-4B12-9EAE-A9B98BACEB6F}" type="datetimeFigureOut">
              <a:rPr lang="en-GB" smtClean="0"/>
              <a:t>09/05/2019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6D254-F73C-47EE-8460-D9C56368E4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218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A3FAE-A63D-4B12-9EAE-A9B98BACEB6F}" type="datetimeFigureOut">
              <a:rPr lang="en-GB" smtClean="0"/>
              <a:t>09/05/2019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6D254-F73C-47EE-8460-D9C56368E4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2537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A3FAE-A63D-4B12-9EAE-A9B98BACEB6F}" type="datetimeFigureOut">
              <a:rPr lang="en-GB" smtClean="0"/>
              <a:t>09/05/2019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6D254-F73C-47EE-8460-D9C56368E4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602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A3FAE-A63D-4B12-9EAE-A9B98BACEB6F}" type="datetimeFigureOut">
              <a:rPr lang="en-GB" smtClean="0"/>
              <a:t>09/05/2019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6D254-F73C-47EE-8460-D9C56368E4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1014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A3FAE-A63D-4B12-9EAE-A9B98BACEB6F}" type="datetimeFigureOut">
              <a:rPr lang="en-GB" smtClean="0"/>
              <a:t>09/05/2019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6D254-F73C-47EE-8460-D9C56368E4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686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A3FAE-A63D-4B12-9EAE-A9B98BACEB6F}" type="datetimeFigureOut">
              <a:rPr lang="en-GB" smtClean="0"/>
              <a:t>09/05/2019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6D254-F73C-47EE-8460-D9C56368E4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196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4CC8469-A8CA-47BE-A523-46C64A739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40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1B8A1A7-A8D8-46F0-BB58-CB581DA5A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77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525C58F3-2EDF-4B61-A333-E66E063D4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84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A207589-C8D3-4EC0-8048-F7E65F5AA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72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068CDD3-C1D5-47C9-ABB6-B7F74405B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11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3FB4468-1295-44E6-A4A6-2AA1FCFE5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895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092FFBC7-C649-4947-BA74-E987E1FDF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574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4B1D5274-AD63-4CB2-BFB6-8A735215A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824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BF8A47F1-40AC-4F05-A153-B0A7B8A60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5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CB5FA56-9944-442B-9FDC-B59022A46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10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E303F51-D05B-4792-BB4B-38CAFA256A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91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9B7DB8D5-400B-4A88-B4CD-68238EF56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68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1E38CE5A-BB0B-4431-9C7B-91AAF26D8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408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0</Words>
  <Application>Microsoft Office PowerPoint</Application>
  <PresentationFormat>On-screen Show (4:3)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Alison Jordan</dc:creator>
  <cp:lastModifiedBy>Alison Jordan</cp:lastModifiedBy>
  <cp:revision>1</cp:revision>
  <dcterms:created xsi:type="dcterms:W3CDTF">2019-05-09T12:31:13Z</dcterms:created>
  <dcterms:modified xsi:type="dcterms:W3CDTF">2019-05-09T12:32:57Z</dcterms:modified>
</cp:coreProperties>
</file>