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1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0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0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4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93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70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7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0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51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3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7A9B2-9512-4DD2-8196-34E56937DCAE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D4D88-10BA-4119-B4D8-A5B696055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85E537-8B6E-45C1-B60A-5381B0684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4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0A4F705-8E8C-443E-B43B-634652A09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57392FCC-0E94-4FA5-87CC-B167D6A3F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30497-27E4-4449-A31C-5A190377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2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3089BF-236B-43A4-B9C7-57A0E85C6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75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283E8-DE14-40AE-B0C5-2DD2FE1A3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8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83E476-CE0C-4D6D-BCE4-793A38FF2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0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&#10;&#10;Description automatically generated">
            <a:extLst>
              <a:ext uri="{FF2B5EF4-FFF2-40B4-BE49-F238E27FC236}">
                <a16:creationId xmlns:a16="http://schemas.microsoft.com/office/drawing/2014/main" id="{383447C8-EFAA-400B-BE93-8DB18907E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6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C6F1E-0E65-4C15-9C80-1F041D4E0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&#10;&#10;Description automatically generated">
            <a:extLst>
              <a:ext uri="{FF2B5EF4-FFF2-40B4-BE49-F238E27FC236}">
                <a16:creationId xmlns:a16="http://schemas.microsoft.com/office/drawing/2014/main" id="{CDAF8F34-A7AD-42AC-A900-FC58F7927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59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5B5C134-4A2B-4E8A-A46F-6A1ACBE2A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9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ree&#10;&#10;Description automatically generated">
            <a:extLst>
              <a:ext uri="{FF2B5EF4-FFF2-40B4-BE49-F238E27FC236}">
                <a16:creationId xmlns:a16="http://schemas.microsoft.com/office/drawing/2014/main" id="{F29A7273-3D91-4597-AA67-23A6867DF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44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060EB9-FA14-4E40-A59B-07311315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33CF5-DEF4-4BED-BBB0-DA33FDA8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3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FC435A-6CD3-4A47-8449-7B90432AB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5AE5517-D3B1-4894-B42A-7863EB38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088902C-F887-484E-89CF-9044717C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5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&#10;&#10;Description automatically generated">
            <a:extLst>
              <a:ext uri="{FF2B5EF4-FFF2-40B4-BE49-F238E27FC236}">
                <a16:creationId xmlns:a16="http://schemas.microsoft.com/office/drawing/2014/main" id="{4AAF4ED7-0E69-4DEF-8475-DE2639A2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7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nimal&#10;&#10;Description automatically generated">
            <a:extLst>
              <a:ext uri="{FF2B5EF4-FFF2-40B4-BE49-F238E27FC236}">
                <a16:creationId xmlns:a16="http://schemas.microsoft.com/office/drawing/2014/main" id="{4385083E-116C-4610-95CC-07B8ED212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8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69F13-DA4B-4802-8637-9F68199AD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79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1</cp:revision>
  <dcterms:created xsi:type="dcterms:W3CDTF">2019-05-09T12:26:32Z</dcterms:created>
  <dcterms:modified xsi:type="dcterms:W3CDTF">2019-05-09T12:29:58Z</dcterms:modified>
</cp:coreProperties>
</file>