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61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6400" autoAdjust="0"/>
  </p:normalViewPr>
  <p:slideViewPr>
    <p:cSldViewPr snapToGrid="0">
      <p:cViewPr varScale="1">
        <p:scale>
          <a:sx n="111" d="100"/>
          <a:sy n="111" d="100"/>
        </p:scale>
        <p:origin x="1596" y="10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32F4E-DC5C-40D3-99CD-F106E043CCF1}" type="datetimeFigureOut">
              <a:rPr lang="en-GB" smtClean="0"/>
              <a:t>23/01/2019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01DB2-5468-4BA5-B569-798E90C0EC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84988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32F4E-DC5C-40D3-99CD-F106E043CCF1}" type="datetimeFigureOut">
              <a:rPr lang="en-GB" smtClean="0"/>
              <a:t>23/01/2019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01DB2-5468-4BA5-B569-798E90C0EC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07280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32F4E-DC5C-40D3-99CD-F106E043CCF1}" type="datetimeFigureOut">
              <a:rPr lang="en-GB" smtClean="0"/>
              <a:t>23/01/2019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01DB2-5468-4BA5-B569-798E90C0EC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04887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32F4E-DC5C-40D3-99CD-F106E043CCF1}" type="datetimeFigureOut">
              <a:rPr lang="en-GB" smtClean="0"/>
              <a:t>23/01/2019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01DB2-5468-4BA5-B569-798E90C0EC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00457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32F4E-DC5C-40D3-99CD-F106E043CCF1}" type="datetimeFigureOut">
              <a:rPr lang="en-GB" smtClean="0"/>
              <a:t>23/01/2019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01DB2-5468-4BA5-B569-798E90C0EC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31118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32F4E-DC5C-40D3-99CD-F106E043CCF1}" type="datetimeFigureOut">
              <a:rPr lang="en-GB" smtClean="0"/>
              <a:t>23/01/2019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01DB2-5468-4BA5-B569-798E90C0EC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45926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32F4E-DC5C-40D3-99CD-F106E043CCF1}" type="datetimeFigureOut">
              <a:rPr lang="en-GB" smtClean="0"/>
              <a:t>23/01/2019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01DB2-5468-4BA5-B569-798E90C0EC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42769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32F4E-DC5C-40D3-99CD-F106E043CCF1}" type="datetimeFigureOut">
              <a:rPr lang="en-GB" smtClean="0"/>
              <a:t>23/01/2019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01DB2-5468-4BA5-B569-798E90C0EC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72333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32F4E-DC5C-40D3-99CD-F106E043CCF1}" type="datetimeFigureOut">
              <a:rPr lang="en-GB" smtClean="0"/>
              <a:t>23/01/2019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01DB2-5468-4BA5-B569-798E90C0EC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55987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32F4E-DC5C-40D3-99CD-F106E043CCF1}" type="datetimeFigureOut">
              <a:rPr lang="en-GB" smtClean="0"/>
              <a:t>23/01/2019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01DB2-5468-4BA5-B569-798E90C0EC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0530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32F4E-DC5C-40D3-99CD-F106E043CCF1}" type="datetimeFigureOut">
              <a:rPr lang="en-GB" smtClean="0"/>
              <a:t>23/01/2019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01DB2-5468-4BA5-B569-798E90C0EC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28403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232F4E-DC5C-40D3-99CD-F106E043CCF1}" type="datetimeFigureOut">
              <a:rPr lang="en-GB" smtClean="0"/>
              <a:t>23/01/2019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301DB2-5468-4BA5-B569-798E90C0EC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3846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842397D3-7344-448B-A95E-903411DAB6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5"/>
            <a:ext cx="9144000" cy="6856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0032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A3DE88EA-E795-496B-9B7B-455E231A2E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5"/>
            <a:ext cx="9144000" cy="6856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5011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07286303-270E-4D46-9C4F-8BF5F31AA1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5"/>
            <a:ext cx="9144000" cy="6856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53820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430562D9-87A9-467C-831C-48DBE6D816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5"/>
            <a:ext cx="9144000" cy="6856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3701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C687EC89-562C-4888-888B-FDBE520D57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5"/>
            <a:ext cx="9144000" cy="6856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4459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</TotalTime>
  <Words>0</Words>
  <Application>Microsoft Office PowerPoint</Application>
  <PresentationFormat>On-screen Show (4:3)</PresentationFormat>
  <Paragraphs>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Alison Jordan</dc:creator>
  <cp:lastModifiedBy>Alison Jordan</cp:lastModifiedBy>
  <cp:revision>6</cp:revision>
  <dcterms:created xsi:type="dcterms:W3CDTF">2017-09-29T16:08:24Z</dcterms:created>
  <dcterms:modified xsi:type="dcterms:W3CDTF">2019-01-23T12:56:56Z</dcterms:modified>
</cp:coreProperties>
</file>