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00" autoAdjust="0"/>
  </p:normalViewPr>
  <p:slideViewPr>
    <p:cSldViewPr snapToGrid="0">
      <p:cViewPr varScale="1">
        <p:scale>
          <a:sx n="111" d="100"/>
          <a:sy n="111" d="100"/>
        </p:scale>
        <p:origin x="159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49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2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8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04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1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9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7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3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59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3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4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4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33F65A-5812-4F3A-B7DB-FB0894339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CE9E40-85DE-4404-9466-12CF81AF7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0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6F97F5-8EA7-43ED-8B18-F62CC437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8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59A67A-34E4-48AB-A2BF-ACEAC4668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7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B9CFDD-04DE-4D11-9D2B-66312DFD4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4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34CDD8-D7BB-4706-B2E6-CA13E8699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7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183A42-E185-447F-BBE9-AB4DEDE47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30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2169C8-3B0C-418E-AD66-C7743D654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12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Jordan</dc:creator>
  <cp:lastModifiedBy>Alison Jordan</cp:lastModifiedBy>
  <cp:revision>4</cp:revision>
  <dcterms:created xsi:type="dcterms:W3CDTF">2017-09-29T16:08:24Z</dcterms:created>
  <dcterms:modified xsi:type="dcterms:W3CDTF">2019-01-23T12:52:03Z</dcterms:modified>
</cp:coreProperties>
</file>