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F4E-DC5C-40D3-99CD-F106E043CCF1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A75CA-7BB4-4F78-BCDC-DD8C97CE4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FBCEC2-D37D-43FF-8A7A-E52F13C89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872538-D874-4C60-8BEA-20F77097C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8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B5C9D6-80B2-4C92-840E-4519735ED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1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314E3-D533-4D70-8342-ADBD2B072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54F400-9DF6-4523-8BA4-EB18BE575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5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Alison Jordan</cp:lastModifiedBy>
  <cp:revision>3</cp:revision>
  <cp:lastPrinted>2019-01-23T12:57:36Z</cp:lastPrinted>
  <dcterms:created xsi:type="dcterms:W3CDTF">2017-09-29T16:08:24Z</dcterms:created>
  <dcterms:modified xsi:type="dcterms:W3CDTF">2019-01-23T12:58:03Z</dcterms:modified>
</cp:coreProperties>
</file>