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7" autoAdjust="0"/>
    <p:restoredTop sz="74266" autoAdjust="0"/>
  </p:normalViewPr>
  <p:slideViewPr>
    <p:cSldViewPr snapToGrid="0">
      <p:cViewPr varScale="1">
        <p:scale>
          <a:sx n="84" d="100"/>
          <a:sy n="84" d="100"/>
        </p:scale>
        <p:origin x="23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C7CD3-15B2-4945-B5BE-74447523AC42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EE6D-77D3-411E-B63B-597C11037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53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Guardian podcast that this audio is taken from is available here: https://www.theguardian.com/childrens-books-site/audio/2014/oct/13/john-agard-poetry-podcast-half-caste-diversity-race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AEE6D-77D3-411E-B63B-597C11037D6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67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49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2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48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04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1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9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7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3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9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53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84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32F4E-DC5C-40D3-99CD-F106E043CCF1}" type="datetimeFigureOut">
              <a:rPr lang="en-GB" smtClean="0"/>
              <a:t>18/01/2018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01DB2-5468-4BA5-B569-798E90C0EC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4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9"/>
          </a:xfrm>
          <a:prstGeom prst="rect">
            <a:avLst/>
          </a:prstGeom>
        </p:spPr>
      </p:pic>
      <p:pic>
        <p:nvPicPr>
          <p:cNvPr id="3" name="gdn.book.140919.tm.John-Agard-half-caste-poem">
            <a:hlinkClick r:id="" action="ppaction://media"/>
            <a:extLst>
              <a:ext uri="{FF2B5EF4-FFF2-40B4-BE49-F238E27FC236}">
                <a16:creationId xmlns:a16="http://schemas.microsoft.com/office/drawing/2014/main" id="{5705B7CA-65A8-41F1-94A7-92BA5D0072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740729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7041" y="3165458"/>
            <a:ext cx="933975" cy="9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12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</TotalTime>
  <Words>33</Words>
  <Application>Microsoft Office PowerPoint</Application>
  <PresentationFormat>On-screen Show (4:3)</PresentationFormat>
  <Paragraphs>2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Jordan</dc:creator>
  <cp:lastModifiedBy>Thomas Hughes</cp:lastModifiedBy>
  <cp:revision>5</cp:revision>
  <dcterms:created xsi:type="dcterms:W3CDTF">2017-09-29T16:08:24Z</dcterms:created>
  <dcterms:modified xsi:type="dcterms:W3CDTF">2018-01-18T13:52:27Z</dcterms:modified>
</cp:coreProperties>
</file>