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7" autoAdjust="0"/>
    <p:restoredTop sz="77673" autoAdjust="0"/>
  </p:normalViewPr>
  <p:slideViewPr>
    <p:cSldViewPr snapToGrid="0">
      <p:cViewPr varScale="1">
        <p:scale>
          <a:sx n="88" d="100"/>
          <a:sy n="88" d="100"/>
        </p:scale>
        <p:origin x="22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D001A-06DE-44E0-8687-9C3269819C90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10648-B445-4492-95D9-1CAE1E1B6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003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Audio also available here</a:t>
            </a:r>
            <a:r>
              <a:rPr lang="en-GB"/>
              <a:t>: https://www.deafpoetssociety.com/raymond-antrobus/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10648-B445-4492-95D9-1CAE1E1B6FA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992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498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72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48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04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11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59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27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23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598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53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4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32F4E-DC5C-40D3-99CD-F106E043CCF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84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03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01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  <p:pic>
        <p:nvPicPr>
          <p:cNvPr id="3" name="Dear+Hearing+World">
            <a:hlinkClick r:id="" action="ppaction://media"/>
            <a:extLst>
              <a:ext uri="{FF2B5EF4-FFF2-40B4-BE49-F238E27FC236}">
                <a16:creationId xmlns:a16="http://schemas.microsoft.com/office/drawing/2014/main" id="{31F03CDF-3BCA-46A6-9754-274E15D882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71875" y="3028439"/>
            <a:ext cx="631972" cy="6096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538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6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70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16</Words>
  <Application>Microsoft Office PowerPoint</Application>
  <PresentationFormat>On-screen Show (4:3)</PresentationFormat>
  <Paragraphs>2</Paragraphs>
  <Slides>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Jordan</dc:creator>
  <cp:lastModifiedBy>Thomas Hughes</cp:lastModifiedBy>
  <cp:revision>9</cp:revision>
  <dcterms:created xsi:type="dcterms:W3CDTF">2017-09-29T16:08:24Z</dcterms:created>
  <dcterms:modified xsi:type="dcterms:W3CDTF">2018-01-18T13:35:35Z</dcterms:modified>
</cp:coreProperties>
</file>