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84806" autoAdjust="0"/>
  </p:normalViewPr>
  <p:slideViewPr>
    <p:cSldViewPr snapToGrid="0">
      <p:cViewPr varScale="1">
        <p:scale>
          <a:sx n="97" d="100"/>
          <a:sy n="97" d="100"/>
        </p:scale>
        <p:origin x="19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ADAF5-C398-4E4D-A514-E039BB98F9B2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61DA7-39D4-4B78-8420-6D4A7391F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8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Video also available here: https://www.ted.com/talks/emtithal_mahmoud_a_young_poet_tells_the_story_of_Darfur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1DA7-39D4-4B78-8420-6D4A7391F1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2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WfCi9WxK1E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957AECA8-9CED-43DB-A65D-416B99DF91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2172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7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3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35</Words>
  <Application>Microsoft Office PowerPoint</Application>
  <PresentationFormat>On-screen Show (4:3)</PresentationFormat>
  <Paragraphs>3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Thomas Hughes</cp:lastModifiedBy>
  <cp:revision>9</cp:revision>
  <dcterms:created xsi:type="dcterms:W3CDTF">2017-09-29T16:08:24Z</dcterms:created>
  <dcterms:modified xsi:type="dcterms:W3CDTF">2018-01-18T13:15:55Z</dcterms:modified>
</cp:coreProperties>
</file>