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80376" autoAdjust="0"/>
  </p:normalViewPr>
  <p:slideViewPr>
    <p:cSldViewPr snapToGrid="0">
      <p:cViewPr varScale="1">
        <p:scale>
          <a:sx n="91" d="100"/>
          <a:sy n="91" d="100"/>
        </p:scale>
        <p:origin x="21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A9F9F-2C7C-4AFD-8001-7BFA26F794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71B7-4FED-4F02-9620-0B2C6A233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1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 link: http://poetrystation.org.uk/poems/Leaving-Home/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71B7-4FED-4F02-9620-0B2C6A2332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etrystation.org.uk/poems/Leaving-Hom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4" name="Action Button: Go Forward or Next 3">
            <a:hlinkClick r:id="rId4" highlightClick="1"/>
            <a:extLst>
              <a:ext uri="{FF2B5EF4-FFF2-40B4-BE49-F238E27FC236}">
                <a16:creationId xmlns:a16="http://schemas.microsoft.com/office/drawing/2014/main" id="{514B9B0A-05B0-4E06-B842-ED952CE9314C}"/>
              </a:ext>
            </a:extLst>
          </p:cNvPr>
          <p:cNvSpPr/>
          <p:nvPr/>
        </p:nvSpPr>
        <p:spPr>
          <a:xfrm>
            <a:off x="4099034" y="3079531"/>
            <a:ext cx="830318" cy="840828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7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16</Words>
  <Application>Microsoft Office PowerPoint</Application>
  <PresentationFormat>On-screen Show (4:3)</PresentationFormat>
  <Paragraphs>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Thomas Hughes</cp:lastModifiedBy>
  <cp:revision>8</cp:revision>
  <dcterms:created xsi:type="dcterms:W3CDTF">2017-09-29T16:08:24Z</dcterms:created>
  <dcterms:modified xsi:type="dcterms:W3CDTF">2018-01-18T13:34:08Z</dcterms:modified>
</cp:coreProperties>
</file>