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7793" autoAdjust="0"/>
  </p:normalViewPr>
  <p:slideViewPr>
    <p:cSldViewPr snapToGrid="0">
      <p:cViewPr varScale="1">
        <p:scale>
          <a:sx n="100" d="100"/>
          <a:sy n="100" d="100"/>
        </p:scale>
        <p:origin x="13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190A1E-2D22-4AE3-873F-91A8FB0AB0CB}" type="datetimeFigureOut">
              <a:rPr lang="en-GB" smtClean="0"/>
              <a:t>09/10/2017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24938A-A3F2-43CE-98B9-30440DEFE9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888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Video also available on YouTube here: https://www.youtube.com/watch?v=dyH9TRQiijw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24938A-A3F2-43CE-98B9-30440DEFE94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282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32F4E-DC5C-40D3-99CD-F106E043CCF1}" type="datetimeFigureOut">
              <a:rPr lang="en-GB" smtClean="0"/>
              <a:t>09/10/2017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1DB2-5468-4BA5-B569-798E90C0EC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498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32F4E-DC5C-40D3-99CD-F106E043CCF1}" type="datetimeFigureOut">
              <a:rPr lang="en-GB" smtClean="0"/>
              <a:t>09/10/2017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1DB2-5468-4BA5-B569-798E90C0EC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728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32F4E-DC5C-40D3-99CD-F106E043CCF1}" type="datetimeFigureOut">
              <a:rPr lang="en-GB" smtClean="0"/>
              <a:t>09/10/2017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1DB2-5468-4BA5-B569-798E90C0EC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488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32F4E-DC5C-40D3-99CD-F106E043CCF1}" type="datetimeFigureOut">
              <a:rPr lang="en-GB" smtClean="0"/>
              <a:t>09/10/2017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1DB2-5468-4BA5-B569-798E90C0EC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045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32F4E-DC5C-40D3-99CD-F106E043CCF1}" type="datetimeFigureOut">
              <a:rPr lang="en-GB" smtClean="0"/>
              <a:t>09/10/2017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1DB2-5468-4BA5-B569-798E90C0EC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111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32F4E-DC5C-40D3-99CD-F106E043CCF1}" type="datetimeFigureOut">
              <a:rPr lang="en-GB" smtClean="0"/>
              <a:t>09/10/2017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1DB2-5468-4BA5-B569-798E90C0EC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592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32F4E-DC5C-40D3-99CD-F106E043CCF1}" type="datetimeFigureOut">
              <a:rPr lang="en-GB" smtClean="0"/>
              <a:t>09/10/2017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1DB2-5468-4BA5-B569-798E90C0EC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276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32F4E-DC5C-40D3-99CD-F106E043CCF1}" type="datetimeFigureOut">
              <a:rPr lang="en-GB" smtClean="0"/>
              <a:t>09/10/2017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1DB2-5468-4BA5-B569-798E90C0EC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233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32F4E-DC5C-40D3-99CD-F106E043CCF1}" type="datetimeFigureOut">
              <a:rPr lang="en-GB" smtClean="0"/>
              <a:t>09/10/2017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1DB2-5468-4BA5-B569-798E90C0EC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598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32F4E-DC5C-40D3-99CD-F106E043CCF1}" type="datetimeFigureOut">
              <a:rPr lang="en-GB" smtClean="0"/>
              <a:t>09/10/2017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1DB2-5468-4BA5-B569-798E90C0EC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530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32F4E-DC5C-40D3-99CD-F106E043CCF1}" type="datetimeFigureOut">
              <a:rPr lang="en-GB" smtClean="0"/>
              <a:t>09/10/2017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1DB2-5468-4BA5-B569-798E90C0EC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840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32F4E-DC5C-40D3-99CD-F106E043CCF1}" type="datetimeFigureOut">
              <a:rPr lang="en-GB" smtClean="0"/>
              <a:t>09/10/2017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01DB2-5468-4BA5-B569-798E90C0EC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846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dyH9TRQiijw" TargetMode="External"/><Relationship Id="rId6" Type="http://schemas.openxmlformats.org/officeDocument/2006/relationships/image" Target="../media/image4.jpe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8883F7F-8E16-405E-B378-831489E261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"/>
            <a:ext cx="9143999" cy="6855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003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39681C7-2EFB-49CC-B293-B2BE992952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"/>
            <a:ext cx="9144000" cy="685594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00253F6-C9D6-4B5E-A0D6-C96175EA639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"/>
            <a:ext cx="9143999" cy="6855942"/>
          </a:xfrm>
          <a:prstGeom prst="rect">
            <a:avLst/>
          </a:prstGeom>
        </p:spPr>
      </p:pic>
      <p:pic>
        <p:nvPicPr>
          <p:cNvPr id="2" name="Online Media 1">
            <a:hlinkClick r:id="" action="ppaction://media"/>
            <a:extLst>
              <a:ext uri="{FF2B5EF4-FFF2-40B4-BE49-F238E27FC236}">
                <a16:creationId xmlns:a16="http://schemas.microsoft.com/office/drawing/2014/main" id="{44ED8C99-E1D3-4053-9701-C90024EFF5B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-1" y="-1028"/>
            <a:ext cx="9143999" cy="68579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0F03AAA-12D8-4716-98C2-C15DE5CA31D7}"/>
              </a:ext>
            </a:extLst>
          </p:cNvPr>
          <p:cNvSpPr txBox="1"/>
          <p:nvPr/>
        </p:nvSpPr>
        <p:spPr>
          <a:xfrm>
            <a:off x="6412992" y="6230112"/>
            <a:ext cx="421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Amnesty Trade Gothic" panose="020B0503040303020004" pitchFamily="34" charset="0"/>
              </a:rPr>
              <a:t>Source: Equally Ours</a:t>
            </a:r>
          </a:p>
        </p:txBody>
      </p:sp>
    </p:spTree>
    <p:extLst>
      <p:ext uri="{BB962C8B-B14F-4D97-AF65-F5344CB8AC3E}">
        <p14:creationId xmlns:p14="http://schemas.microsoft.com/office/powerpoint/2010/main" val="1052501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B592ACE-341F-495C-8EA2-EE21B5FE79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"/>
            <a:ext cx="9144000" cy="685594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7DBDEFC-AE19-4D37-93F1-1782C17ED6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"/>
            <a:ext cx="9143999" cy="6855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382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B592ACE-341F-495C-8EA2-EE21B5FE79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"/>
            <a:ext cx="9144000" cy="685594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7DBDEFC-AE19-4D37-93F1-1782C17ED6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"/>
            <a:ext cx="9143999" cy="6855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570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25</Words>
  <Application>Microsoft Office PowerPoint</Application>
  <PresentationFormat>On-screen Show (4:3)</PresentationFormat>
  <Paragraphs>3</Paragraphs>
  <Slides>4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Amnesty Trade Gothic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 Jordan</dc:creator>
  <cp:lastModifiedBy>Alice Sims</cp:lastModifiedBy>
  <cp:revision>8</cp:revision>
  <dcterms:created xsi:type="dcterms:W3CDTF">2017-09-29T16:08:24Z</dcterms:created>
  <dcterms:modified xsi:type="dcterms:W3CDTF">2017-10-09T16:02:50Z</dcterms:modified>
</cp:coreProperties>
</file>