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83F7F-8E16-405E-B378-831489E2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3999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9681C7-2EFB-49CC-B293-B2BE9929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253F6-C9D6-4B5E-A0D6-C96175EA6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3999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92ACE-341F-495C-8EA2-EE21B5FE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BDEFC-AE19-4D37-93F1-1782C17E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3999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8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92ACE-341F-495C-8EA2-EE21B5FE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BDEFC-AE19-4D37-93F1-1782C17E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3999" cy="68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92ACE-341F-495C-8EA2-EE21B5FE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BDEFC-AE19-4D37-93F1-1782C17E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3999" cy="68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92ACE-341F-495C-8EA2-EE21B5FE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BDEFC-AE19-4D37-93F1-1782C17ED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3999" cy="685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4</cp:revision>
  <dcterms:created xsi:type="dcterms:W3CDTF">2017-09-29T16:08:24Z</dcterms:created>
  <dcterms:modified xsi:type="dcterms:W3CDTF">2017-10-05T16:31:39Z</dcterms:modified>
</cp:coreProperties>
</file>