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19D9D6-F555-4D8F-B52B-C6564493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5646A-5EC8-43C8-BDED-7A7A9C4F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C4C25-0631-4936-AD93-0AC3D888F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1636E-4752-4330-BF67-7D208EC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14681-DD08-4BBA-9019-2B96B33A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6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F0C0A-5CEC-483F-BA52-D2C74A471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9FB90-899F-4E16-9A7D-E4A7B7072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2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F3558-9B54-41A5-8221-FAB630C01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7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41F52-11B5-4249-9236-BCCB27446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6C218-80D5-4CC3-9816-0410E71F2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7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B74B9-1B96-4F8B-957E-FD7D4D26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0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652B-A604-4624-AF75-6623FE4E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1B7E0-5C55-4600-A0E7-4AB300FB5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E1B21-12CE-43FF-BE0C-4059FEC23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5C240-B19E-4611-B4E8-78D80F71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16AF6-4A77-49F7-86E1-2D58829A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3BB96-EA92-4819-8AE0-FD6477502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398D5-291F-4906-9B0A-BC94973AA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3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ED30D-94C9-4076-BDFD-E7C3DA76B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0BA99-94F6-464D-AC47-8774D9A9A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3999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2</cp:revision>
  <dcterms:created xsi:type="dcterms:W3CDTF">2017-09-29T16:08:24Z</dcterms:created>
  <dcterms:modified xsi:type="dcterms:W3CDTF">2017-09-29T16:20:12Z</dcterms:modified>
</cp:coreProperties>
</file>