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498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728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488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045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111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592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276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233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598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53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840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32F4E-DC5C-40D3-99CD-F106E043CCF1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846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19D9D6-F555-4D8F-B52B-C6564493C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03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95646A-5EC8-43C8-BDED-7A7A9C4F5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336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FC4C25-0631-4936-AD93-0AC3D888F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35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01636E-4752-4330-BF67-7D208EC97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708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314681-DD08-4BBA-9019-2B96B33A2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60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6E652B-A604-4624-AF75-6623FE4E5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01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2E1B21-12CE-43FF-BE0C-4059FEC23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82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05C240-B19E-4611-B4E8-78D80F71F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12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416AF6-4A77-49F7-86E1-2D58829A4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70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03BB96-EA92-4819-8AE0-FD6477502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445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E398D5-291F-4906-9B0A-BC94973AA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37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DED30D-94C9-4076-BDFD-E7C3DA76B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953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70BA99-94F6-464D-AC47-8774D9A9A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59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Jordan</dc:creator>
  <cp:lastModifiedBy>Alison Jordan</cp:lastModifiedBy>
  <cp:revision>1</cp:revision>
  <dcterms:created xsi:type="dcterms:W3CDTF">2017-09-29T16:08:24Z</dcterms:created>
  <dcterms:modified xsi:type="dcterms:W3CDTF">2017-09-29T16:11:37Z</dcterms:modified>
</cp:coreProperties>
</file>