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9" r:id="rId3"/>
    <p:sldId id="270" r:id="rId4"/>
    <p:sldId id="271" r:id="rId5"/>
    <p:sldId id="272" r:id="rId6"/>
    <p:sldId id="275" r:id="rId7"/>
    <p:sldId id="273" r:id="rId8"/>
    <p:sldId id="274" r:id="rId9"/>
    <p:sldId id="263" r:id="rId10"/>
    <p:sldId id="276" r:id="rId11"/>
    <p:sldId id="277" r:id="rId12"/>
    <p:sldId id="278" r:id="rId13"/>
    <p:sldId id="279" r:id="rId14"/>
    <p:sldId id="280" r:id="rId15"/>
    <p:sldId id="281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96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04B8FF-E09E-4562-BBB0-048F1A61B20B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D101CD-E331-4F76-BFDF-D12ABB978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43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879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6354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205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67867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4172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587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12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7509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817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7712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4874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1228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736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E58B02-274D-441B-8F9F-C6671109A1E9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2597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8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64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39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26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25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34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31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6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15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8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07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34D1E-C4A0-4AED-B7BD-6E75411A5477}" type="datetimeFigureOut">
              <a:rPr lang="en-US" smtClean="0"/>
              <a:t>8/4/2017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39E43-B7F3-4495-A078-3670471B5E8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6024481"/>
            <a:ext cx="3028950" cy="83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76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  <a:cs typeface="Arial" panose="020B0604020202020204" pitchFamily="34" charset="0"/>
              </a:rPr>
              <a:t>DEFINING TERMS</a:t>
            </a:r>
            <a:endParaRPr lang="en-US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latin typeface="Arial Black" panose="020B0A04020102020204" pitchFamily="34" charset="0"/>
              </a:rPr>
              <a:t>PEOPLE ON THE MOVE</a:t>
            </a:r>
            <a:endParaRPr 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677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58" y="2405961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cap="all" dirty="0">
                <a:latin typeface="Arial Black" panose="020B0A04020102020204" pitchFamily="34" charset="0"/>
              </a:rPr>
              <a:t>Asylum seeker</a:t>
            </a:r>
          </a:p>
        </p:txBody>
      </p:sp>
    </p:spTree>
    <p:extLst>
      <p:ext uri="{BB962C8B-B14F-4D97-AF65-F5344CB8AC3E}">
        <p14:creationId xmlns:p14="http://schemas.microsoft.com/office/powerpoint/2010/main" val="2284226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58" y="2405961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cap="all" dirty="0">
                <a:latin typeface="Arial Black" panose="020B0A04020102020204" pitchFamily="34" charset="0"/>
              </a:rPr>
              <a:t>Internally displaced person(s)</a:t>
            </a:r>
          </a:p>
        </p:txBody>
      </p:sp>
    </p:spTree>
    <p:extLst>
      <p:ext uri="{BB962C8B-B14F-4D97-AF65-F5344CB8AC3E}">
        <p14:creationId xmlns:p14="http://schemas.microsoft.com/office/powerpoint/2010/main" val="3951847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58" y="2405961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cap="all" dirty="0">
                <a:latin typeface="Arial Black" panose="020B0A04020102020204" pitchFamily="34" charset="0"/>
              </a:rPr>
              <a:t>Regular migrant</a:t>
            </a:r>
          </a:p>
        </p:txBody>
      </p:sp>
    </p:spTree>
    <p:extLst>
      <p:ext uri="{BB962C8B-B14F-4D97-AF65-F5344CB8AC3E}">
        <p14:creationId xmlns:p14="http://schemas.microsoft.com/office/powerpoint/2010/main" val="2884116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58" y="2405961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6600" cap="all" dirty="0" err="1">
                <a:latin typeface="Arial Black" panose="020B0A04020102020204" pitchFamily="34" charset="0"/>
              </a:rPr>
              <a:t>irRegular</a:t>
            </a:r>
            <a:r>
              <a:rPr lang="en-GB" sz="6600" cap="all" dirty="0">
                <a:latin typeface="Arial Black" panose="020B0A04020102020204" pitchFamily="34" charset="0"/>
              </a:rPr>
              <a:t> migrant</a:t>
            </a:r>
          </a:p>
        </p:txBody>
      </p:sp>
    </p:spTree>
    <p:extLst>
      <p:ext uri="{BB962C8B-B14F-4D97-AF65-F5344CB8AC3E}">
        <p14:creationId xmlns:p14="http://schemas.microsoft.com/office/powerpoint/2010/main" val="2398333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58" y="240596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5400" cap="all" dirty="0">
                <a:latin typeface="Arial Black" panose="020B0A04020102020204" pitchFamily="34" charset="0"/>
              </a:rPr>
              <a:t>Non-</a:t>
            </a:r>
            <a:r>
              <a:rPr lang="en-GB" sz="5400" cap="all" dirty="0" err="1">
                <a:latin typeface="Arial Black" panose="020B0A04020102020204" pitchFamily="34" charset="0"/>
              </a:rPr>
              <a:t>refoulment</a:t>
            </a:r>
            <a:endParaRPr lang="en-GB" sz="5400" cap="all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531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58" y="240596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cap="all" dirty="0">
                <a:latin typeface="Arial Black" panose="020B0A04020102020204" pitchFamily="34" charset="0"/>
              </a:rPr>
              <a:t>Resettlement</a:t>
            </a:r>
          </a:p>
        </p:txBody>
      </p:sp>
    </p:spTree>
    <p:extLst>
      <p:ext uri="{BB962C8B-B14F-4D97-AF65-F5344CB8AC3E}">
        <p14:creationId xmlns:p14="http://schemas.microsoft.com/office/powerpoint/2010/main" val="1294611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endParaRPr lang="en-GB" sz="3200" cap="all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56936"/>
            <a:ext cx="8229600" cy="426922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Fears being persecuted;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Left their country;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Unable to safely return to their country.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331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1700"/>
            <a:ext cx="8229600" cy="3954463"/>
          </a:xfrm>
        </p:spPr>
        <p:txBody>
          <a:bodyPr/>
          <a:lstStyle/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Says that they are a Refugee;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Wants to find safety somewhere else;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Has asked the Government of the country if they can stay.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87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5548"/>
            <a:ext cx="8229600" cy="4178093"/>
          </a:xfrm>
        </p:spPr>
        <p:txBody>
          <a:bodyPr/>
          <a:lstStyle/>
          <a:p>
            <a:pPr marL="0" indent="0">
              <a:buNone/>
            </a:pPr>
            <a:endParaRPr lang="en-GB" sz="2800" dirty="0">
              <a:latin typeface="Arial "/>
            </a:endParaRPr>
          </a:p>
          <a:p>
            <a:r>
              <a:rPr lang="en-GB" sz="2800" dirty="0">
                <a:latin typeface="Arial "/>
              </a:rPr>
              <a:t>Has fled their home, e.g. due to civil war;</a:t>
            </a:r>
          </a:p>
          <a:p>
            <a:r>
              <a:rPr lang="en-GB" sz="2800" dirty="0">
                <a:latin typeface="Arial "/>
              </a:rPr>
              <a:t>Has not crossed international borders;</a:t>
            </a:r>
          </a:p>
          <a:p>
            <a:r>
              <a:rPr lang="en-GB" sz="2800" dirty="0">
                <a:latin typeface="Arial "/>
              </a:rPr>
              <a:t>Their protection remains the responsibility of their government.</a:t>
            </a:r>
          </a:p>
          <a:p>
            <a:endParaRPr lang="en-GB" sz="2800" dirty="0">
              <a:latin typeface="Arial "/>
            </a:endParaRPr>
          </a:p>
          <a:p>
            <a:pPr marL="0" indent="0">
              <a:buNone/>
            </a:pPr>
            <a:endParaRPr lang="en-GB" dirty="0">
              <a:latin typeface="Arial "/>
            </a:endParaRPr>
          </a:p>
        </p:txBody>
      </p:sp>
    </p:spTree>
    <p:extLst>
      <p:ext uri="{BB962C8B-B14F-4D97-AF65-F5344CB8AC3E}">
        <p14:creationId xmlns:p14="http://schemas.microsoft.com/office/powerpoint/2010/main" val="3459443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1409"/>
            <a:ext cx="8229600" cy="3634754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Moves from one country to another, e.g. to find work– with legal permission</a:t>
            </a:r>
          </a:p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200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35200"/>
            <a:ext cx="8229600" cy="3890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Moves from one country to another, e.g. to find work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without legal permission</a:t>
            </a: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003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229600" cy="44354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The principle of not returning someone to a place where his life or liberty is threatened.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principle is a cornerstone of the protections for refugees in the Refugee Convention.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22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90650"/>
            <a:ext cx="8229600" cy="4602164"/>
          </a:xfrm>
        </p:spPr>
        <p:txBody>
          <a:bodyPr>
            <a:no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Recognised as a refugee by UNHCR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moved from one country to another, usually from a poor country in which the refugee is living in very difficult circumstances to a rich country.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Run by UNHCR – by identifying suitable candidates according to criteria and number given to UNHCR by those countries willing to receive refugees via this process.</a:t>
            </a:r>
          </a:p>
        </p:txBody>
      </p:sp>
    </p:spTree>
    <p:extLst>
      <p:ext uri="{BB962C8B-B14F-4D97-AF65-F5344CB8AC3E}">
        <p14:creationId xmlns:p14="http://schemas.microsoft.com/office/powerpoint/2010/main" val="2667773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658" y="240596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6600" cap="all" dirty="0">
                <a:latin typeface="Arial Black" panose="020B0A04020102020204" pitchFamily="34" charset="0"/>
              </a:rPr>
              <a:t>Refugee</a:t>
            </a:r>
          </a:p>
        </p:txBody>
      </p:sp>
    </p:spTree>
    <p:extLst>
      <p:ext uri="{BB962C8B-B14F-4D97-AF65-F5344CB8AC3E}">
        <p14:creationId xmlns:p14="http://schemas.microsoft.com/office/powerpoint/2010/main" val="37914563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235</Words>
  <Application>Microsoft Office PowerPoint</Application>
  <PresentationFormat>On-screen Show (4:3)</PresentationFormat>
  <Paragraphs>46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Arial </vt:lpstr>
      <vt:lpstr>Arial Black</vt:lpstr>
      <vt:lpstr>Calibri</vt:lpstr>
      <vt:lpstr>Calibri Light</vt:lpstr>
      <vt:lpstr>Office Theme</vt:lpstr>
      <vt:lpstr>DEFINING TERMS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Refugee</vt:lpstr>
      <vt:lpstr>Asylum seeker</vt:lpstr>
      <vt:lpstr>Internally displaced person(s)</vt:lpstr>
      <vt:lpstr>Regular migrant</vt:lpstr>
      <vt:lpstr>irRegular migrant</vt:lpstr>
      <vt:lpstr>Non-refoulment</vt:lpstr>
      <vt:lpstr>Resettlement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Thomas Hughes</cp:lastModifiedBy>
  <cp:revision>4</cp:revision>
  <dcterms:created xsi:type="dcterms:W3CDTF">2016-08-20T03:22:17Z</dcterms:created>
  <dcterms:modified xsi:type="dcterms:W3CDTF">2017-08-04T08:08:36Z</dcterms:modified>
</cp:coreProperties>
</file>